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43891200" cy="32918400"/>
  <p:notesSz cx="6985000" cy="92837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 roundtripDataSignature="AMtx7mhUGJgT7DJOWO4iwWkY6njq1NoGR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6" d="100"/>
          <a:sy n="16" d="100"/>
        </p:scale>
        <p:origin x="2098" y="93"/>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customschemas.google.com/relationships/presentationmetadata" Target="metadata"/><Relationship Id="rId3"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heme" Target="theme/theme1.xml"/><Relationship Id="rId10" Type="http://schemas.openxmlformats.org/officeDocument/2006/relationships/viewProps" Target="viewProps.xml"/><Relationship Id="rId4" Type="http://schemas.openxmlformats.org/officeDocument/2006/relationships/notesMaster" Target="notesMasters/notes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776302" y="696275"/>
            <a:ext cx="5433000" cy="34815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8500" y="4409750"/>
            <a:ext cx="5588000" cy="417765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a:spLocks noGrp="1" noRot="1" noChangeAspect="1"/>
          </p:cNvSpPr>
          <p:nvPr>
            <p:ph type="sldImg" idx="2"/>
          </p:nvPr>
        </p:nvSpPr>
        <p:spPr>
          <a:xfrm>
            <a:off x="1171575" y="696913"/>
            <a:ext cx="4641850" cy="34813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2" name="Google Shape;82;p1:notes"/>
          <p:cNvSpPr txBox="1">
            <a:spLocks noGrp="1"/>
          </p:cNvSpPr>
          <p:nvPr>
            <p:ph type="body" idx="1"/>
          </p:nvPr>
        </p:nvSpPr>
        <p:spPr>
          <a:xfrm>
            <a:off x="698500" y="4409750"/>
            <a:ext cx="5588100" cy="4177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98500" y="4409750"/>
            <a:ext cx="5588000" cy="417765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0" name="Google Shape;90;p2:notes"/>
          <p:cNvSpPr>
            <a:spLocks noGrp="1" noRot="1" noChangeAspect="1"/>
          </p:cNvSpPr>
          <p:nvPr>
            <p:ph type="sldImg" idx="2"/>
          </p:nvPr>
        </p:nvSpPr>
        <p:spPr>
          <a:xfrm>
            <a:off x="776302" y="696275"/>
            <a:ext cx="5433000" cy="34815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1"/>
        <p:cNvGrpSpPr/>
        <p:nvPr/>
      </p:nvGrpSpPr>
      <p:grpSpPr>
        <a:xfrm>
          <a:off x="0" y="0"/>
          <a:ext cx="0" cy="0"/>
          <a:chOff x="0" y="0"/>
          <a:chExt cx="0" cy="0"/>
        </a:xfrm>
      </p:grpSpPr>
      <p:sp>
        <p:nvSpPr>
          <p:cNvPr id="12" name="Google Shape;12;p4"/>
          <p:cNvSpPr txBox="1">
            <a:spLocks noGrp="1"/>
          </p:cNvSpPr>
          <p:nvPr>
            <p:ph type="title"/>
          </p:nvPr>
        </p:nvSpPr>
        <p:spPr>
          <a:xfrm>
            <a:off x="2194560" y="1318262"/>
            <a:ext cx="39502200" cy="5486400"/>
          </a:xfrm>
          <a:prstGeom prst="rect">
            <a:avLst/>
          </a:prstGeom>
          <a:noFill/>
          <a:ln>
            <a:noFill/>
          </a:ln>
        </p:spPr>
        <p:txBody>
          <a:bodyPr spcFirstLastPara="1" wrap="square" lIns="501600" tIns="250800" rIns="501600" bIns="2508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4"/>
          <p:cNvSpPr txBox="1">
            <a:spLocks noGrp="1"/>
          </p:cNvSpPr>
          <p:nvPr>
            <p:ph type="body" idx="1"/>
          </p:nvPr>
        </p:nvSpPr>
        <p:spPr>
          <a:xfrm>
            <a:off x="2194560" y="7680963"/>
            <a:ext cx="39502200" cy="21724500"/>
          </a:xfrm>
          <a:prstGeom prst="rect">
            <a:avLst/>
          </a:prstGeom>
          <a:noFill/>
          <a:ln>
            <a:noFill/>
          </a:ln>
        </p:spPr>
        <p:txBody>
          <a:bodyPr spcFirstLastPara="1" wrap="square" lIns="501600" tIns="250800" rIns="501600" bIns="2508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14" name="Google Shape;14;p4"/>
          <p:cNvSpPr txBox="1">
            <a:spLocks noGrp="1"/>
          </p:cNvSpPr>
          <p:nvPr>
            <p:ph type="dt" idx="10"/>
          </p:nvPr>
        </p:nvSpPr>
        <p:spPr>
          <a:xfrm>
            <a:off x="2194560" y="30510482"/>
            <a:ext cx="10241400" cy="1752600"/>
          </a:xfrm>
          <a:prstGeom prst="rect">
            <a:avLst/>
          </a:prstGeom>
          <a:noFill/>
          <a:ln>
            <a:noFill/>
          </a:ln>
        </p:spPr>
        <p:txBody>
          <a:bodyPr spcFirstLastPara="1" wrap="square" lIns="501600" tIns="250800" rIns="501600" bIns="2508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4"/>
          <p:cNvSpPr txBox="1">
            <a:spLocks noGrp="1"/>
          </p:cNvSpPr>
          <p:nvPr>
            <p:ph type="ftr" idx="11"/>
          </p:nvPr>
        </p:nvSpPr>
        <p:spPr>
          <a:xfrm>
            <a:off x="14996160" y="30510482"/>
            <a:ext cx="13899000" cy="1752600"/>
          </a:xfrm>
          <a:prstGeom prst="rect">
            <a:avLst/>
          </a:prstGeom>
          <a:noFill/>
          <a:ln>
            <a:noFill/>
          </a:ln>
        </p:spPr>
        <p:txBody>
          <a:bodyPr spcFirstLastPara="1" wrap="square" lIns="501600" tIns="250800" rIns="501600" bIns="2508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4"/>
          <p:cNvSpPr txBox="1">
            <a:spLocks noGrp="1"/>
          </p:cNvSpPr>
          <p:nvPr>
            <p:ph type="sldNum" idx="12"/>
          </p:nvPr>
        </p:nvSpPr>
        <p:spPr>
          <a:xfrm>
            <a:off x="31455360" y="30510482"/>
            <a:ext cx="10241400" cy="1752600"/>
          </a:xfrm>
          <a:prstGeom prst="rect">
            <a:avLst/>
          </a:prstGeom>
          <a:noFill/>
          <a:ln>
            <a:noFill/>
          </a:ln>
        </p:spPr>
        <p:txBody>
          <a:bodyPr spcFirstLastPara="1" wrap="square" lIns="501600" tIns="250800" rIns="501600" bIns="250800" anchor="ctr" anchorCtr="0">
            <a:noAutofit/>
          </a:bodyPr>
          <a:lstStyle>
            <a:lvl1pPr marL="0" marR="0" lvl="0"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3"/>
          <p:cNvSpPr txBox="1">
            <a:spLocks noGrp="1"/>
          </p:cNvSpPr>
          <p:nvPr>
            <p:ph type="title"/>
          </p:nvPr>
        </p:nvSpPr>
        <p:spPr>
          <a:xfrm>
            <a:off x="2194560" y="1318262"/>
            <a:ext cx="39502200" cy="5486400"/>
          </a:xfrm>
          <a:prstGeom prst="rect">
            <a:avLst/>
          </a:prstGeom>
          <a:noFill/>
          <a:ln>
            <a:noFill/>
          </a:ln>
        </p:spPr>
        <p:txBody>
          <a:bodyPr spcFirstLastPara="1" wrap="square" lIns="501600" tIns="250800" rIns="501600" bIns="2508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3"/>
          <p:cNvSpPr txBox="1">
            <a:spLocks noGrp="1"/>
          </p:cNvSpPr>
          <p:nvPr>
            <p:ph type="body" idx="1"/>
          </p:nvPr>
        </p:nvSpPr>
        <p:spPr>
          <a:xfrm rot="5400000">
            <a:off x="11083290" y="-1207887"/>
            <a:ext cx="21724500" cy="39502200"/>
          </a:xfrm>
          <a:prstGeom prst="rect">
            <a:avLst/>
          </a:prstGeom>
          <a:noFill/>
          <a:ln>
            <a:noFill/>
          </a:ln>
        </p:spPr>
        <p:txBody>
          <a:bodyPr spcFirstLastPara="1" wrap="square" lIns="501600" tIns="250800" rIns="501600" bIns="2508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1" name="Google Shape;71;p13"/>
          <p:cNvSpPr txBox="1">
            <a:spLocks noGrp="1"/>
          </p:cNvSpPr>
          <p:nvPr>
            <p:ph type="dt" idx="10"/>
          </p:nvPr>
        </p:nvSpPr>
        <p:spPr>
          <a:xfrm>
            <a:off x="2194560" y="30510482"/>
            <a:ext cx="10241400" cy="1752600"/>
          </a:xfrm>
          <a:prstGeom prst="rect">
            <a:avLst/>
          </a:prstGeom>
          <a:noFill/>
          <a:ln>
            <a:noFill/>
          </a:ln>
        </p:spPr>
        <p:txBody>
          <a:bodyPr spcFirstLastPara="1" wrap="square" lIns="501600" tIns="250800" rIns="501600" bIns="2508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3"/>
          <p:cNvSpPr txBox="1">
            <a:spLocks noGrp="1"/>
          </p:cNvSpPr>
          <p:nvPr>
            <p:ph type="ftr" idx="11"/>
          </p:nvPr>
        </p:nvSpPr>
        <p:spPr>
          <a:xfrm>
            <a:off x="14996160" y="30510482"/>
            <a:ext cx="13899000" cy="1752600"/>
          </a:xfrm>
          <a:prstGeom prst="rect">
            <a:avLst/>
          </a:prstGeom>
          <a:noFill/>
          <a:ln>
            <a:noFill/>
          </a:ln>
        </p:spPr>
        <p:txBody>
          <a:bodyPr spcFirstLastPara="1" wrap="square" lIns="501600" tIns="250800" rIns="501600" bIns="2508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3"/>
          <p:cNvSpPr txBox="1">
            <a:spLocks noGrp="1"/>
          </p:cNvSpPr>
          <p:nvPr>
            <p:ph type="sldNum" idx="12"/>
          </p:nvPr>
        </p:nvSpPr>
        <p:spPr>
          <a:xfrm>
            <a:off x="31455360" y="30510482"/>
            <a:ext cx="10241400" cy="1752600"/>
          </a:xfrm>
          <a:prstGeom prst="rect">
            <a:avLst/>
          </a:prstGeom>
          <a:noFill/>
          <a:ln>
            <a:noFill/>
          </a:ln>
        </p:spPr>
        <p:txBody>
          <a:bodyPr spcFirstLastPara="1" wrap="square" lIns="501600" tIns="250800" rIns="501600" bIns="250800" anchor="ctr" anchorCtr="0">
            <a:noAutofit/>
          </a:bodyPr>
          <a:lstStyle>
            <a:lvl1pPr marL="0" marR="0" lvl="0"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4"/>
          <p:cNvSpPr txBox="1">
            <a:spLocks noGrp="1"/>
          </p:cNvSpPr>
          <p:nvPr>
            <p:ph type="title"/>
          </p:nvPr>
        </p:nvSpPr>
        <p:spPr>
          <a:xfrm rot="5400000">
            <a:off x="22715340" y="10424165"/>
            <a:ext cx="28087200" cy="9875400"/>
          </a:xfrm>
          <a:prstGeom prst="rect">
            <a:avLst/>
          </a:prstGeom>
          <a:noFill/>
          <a:ln>
            <a:noFill/>
          </a:ln>
        </p:spPr>
        <p:txBody>
          <a:bodyPr spcFirstLastPara="1" wrap="square" lIns="501600" tIns="250800" rIns="501600" bIns="2508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4"/>
          <p:cNvSpPr txBox="1">
            <a:spLocks noGrp="1"/>
          </p:cNvSpPr>
          <p:nvPr>
            <p:ph type="body" idx="1"/>
          </p:nvPr>
        </p:nvSpPr>
        <p:spPr>
          <a:xfrm rot="5400000">
            <a:off x="2598450" y="914315"/>
            <a:ext cx="28087200" cy="28895100"/>
          </a:xfrm>
          <a:prstGeom prst="rect">
            <a:avLst/>
          </a:prstGeom>
          <a:noFill/>
          <a:ln>
            <a:noFill/>
          </a:ln>
        </p:spPr>
        <p:txBody>
          <a:bodyPr spcFirstLastPara="1" wrap="square" lIns="501600" tIns="250800" rIns="501600" bIns="2508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7" name="Google Shape;77;p14"/>
          <p:cNvSpPr txBox="1">
            <a:spLocks noGrp="1"/>
          </p:cNvSpPr>
          <p:nvPr>
            <p:ph type="dt" idx="10"/>
          </p:nvPr>
        </p:nvSpPr>
        <p:spPr>
          <a:xfrm>
            <a:off x="2194560" y="30510482"/>
            <a:ext cx="10241400" cy="1752600"/>
          </a:xfrm>
          <a:prstGeom prst="rect">
            <a:avLst/>
          </a:prstGeom>
          <a:noFill/>
          <a:ln>
            <a:noFill/>
          </a:ln>
        </p:spPr>
        <p:txBody>
          <a:bodyPr spcFirstLastPara="1" wrap="square" lIns="501600" tIns="250800" rIns="501600" bIns="2508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4"/>
          <p:cNvSpPr txBox="1">
            <a:spLocks noGrp="1"/>
          </p:cNvSpPr>
          <p:nvPr>
            <p:ph type="ftr" idx="11"/>
          </p:nvPr>
        </p:nvSpPr>
        <p:spPr>
          <a:xfrm>
            <a:off x="14996160" y="30510482"/>
            <a:ext cx="13899000" cy="1752600"/>
          </a:xfrm>
          <a:prstGeom prst="rect">
            <a:avLst/>
          </a:prstGeom>
          <a:noFill/>
          <a:ln>
            <a:noFill/>
          </a:ln>
        </p:spPr>
        <p:txBody>
          <a:bodyPr spcFirstLastPara="1" wrap="square" lIns="501600" tIns="250800" rIns="501600" bIns="2508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4"/>
          <p:cNvSpPr txBox="1">
            <a:spLocks noGrp="1"/>
          </p:cNvSpPr>
          <p:nvPr>
            <p:ph type="sldNum" idx="12"/>
          </p:nvPr>
        </p:nvSpPr>
        <p:spPr>
          <a:xfrm>
            <a:off x="31455360" y="30510482"/>
            <a:ext cx="10241400" cy="1752600"/>
          </a:xfrm>
          <a:prstGeom prst="rect">
            <a:avLst/>
          </a:prstGeom>
          <a:noFill/>
          <a:ln>
            <a:noFill/>
          </a:ln>
        </p:spPr>
        <p:txBody>
          <a:bodyPr spcFirstLastPara="1" wrap="square" lIns="501600" tIns="250800" rIns="501600" bIns="250800" anchor="ctr" anchorCtr="0">
            <a:noAutofit/>
          </a:bodyPr>
          <a:lstStyle>
            <a:lvl1pPr marL="0" marR="0" lvl="0"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5"/>
          <p:cNvSpPr txBox="1">
            <a:spLocks noGrp="1"/>
          </p:cNvSpPr>
          <p:nvPr>
            <p:ph type="ctrTitle"/>
          </p:nvPr>
        </p:nvSpPr>
        <p:spPr>
          <a:xfrm>
            <a:off x="3291840" y="10226042"/>
            <a:ext cx="37307400" cy="7056000"/>
          </a:xfrm>
          <a:prstGeom prst="rect">
            <a:avLst/>
          </a:prstGeom>
          <a:noFill/>
          <a:ln>
            <a:noFill/>
          </a:ln>
        </p:spPr>
        <p:txBody>
          <a:bodyPr spcFirstLastPara="1" wrap="square" lIns="501600" tIns="250800" rIns="501600" bIns="2508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5"/>
          <p:cNvSpPr txBox="1">
            <a:spLocks noGrp="1"/>
          </p:cNvSpPr>
          <p:nvPr>
            <p:ph type="subTitle" idx="1"/>
          </p:nvPr>
        </p:nvSpPr>
        <p:spPr>
          <a:xfrm>
            <a:off x="6583680" y="18653760"/>
            <a:ext cx="30723900" cy="8412600"/>
          </a:xfrm>
          <a:prstGeom prst="rect">
            <a:avLst/>
          </a:prstGeom>
          <a:noFill/>
          <a:ln>
            <a:noFill/>
          </a:ln>
        </p:spPr>
        <p:txBody>
          <a:bodyPr spcFirstLastPara="1" wrap="square" lIns="501600" tIns="250800" rIns="501600" bIns="250800" anchor="t" anchorCtr="0">
            <a:normAutofit/>
          </a:bodyPr>
          <a:lstStyle>
            <a:lvl1pPr lvl="0" algn="ctr">
              <a:lnSpc>
                <a:spcPct val="100000"/>
              </a:lnSpc>
              <a:spcBef>
                <a:spcPts val="3520"/>
              </a:spcBef>
              <a:spcAft>
                <a:spcPts val="0"/>
              </a:spcAft>
              <a:buClr>
                <a:srgbClr val="888888"/>
              </a:buClr>
              <a:buSzPts val="17601"/>
              <a:buNone/>
              <a:defRPr>
                <a:solidFill>
                  <a:srgbClr val="888888"/>
                </a:solidFill>
              </a:defRPr>
            </a:lvl1pPr>
            <a:lvl2pPr lvl="1" algn="ctr">
              <a:lnSpc>
                <a:spcPct val="100000"/>
              </a:lnSpc>
              <a:spcBef>
                <a:spcPts val="3080"/>
              </a:spcBef>
              <a:spcAft>
                <a:spcPts val="0"/>
              </a:spcAft>
              <a:buClr>
                <a:srgbClr val="888888"/>
              </a:buClr>
              <a:buSzPts val="15401"/>
              <a:buNone/>
              <a:defRPr>
                <a:solidFill>
                  <a:srgbClr val="888888"/>
                </a:solidFill>
              </a:defRPr>
            </a:lvl2pPr>
            <a:lvl3pPr lvl="2" algn="ctr">
              <a:lnSpc>
                <a:spcPct val="100000"/>
              </a:lnSpc>
              <a:spcBef>
                <a:spcPts val="2640"/>
              </a:spcBef>
              <a:spcAft>
                <a:spcPts val="0"/>
              </a:spcAft>
              <a:buClr>
                <a:srgbClr val="888888"/>
              </a:buClr>
              <a:buSzPts val="13199"/>
              <a:buNone/>
              <a:defRPr>
                <a:solidFill>
                  <a:srgbClr val="888888"/>
                </a:solidFill>
              </a:defRPr>
            </a:lvl3pPr>
            <a:lvl4pPr lvl="3" algn="ctr">
              <a:lnSpc>
                <a:spcPct val="100000"/>
              </a:lnSpc>
              <a:spcBef>
                <a:spcPts val="2200"/>
              </a:spcBef>
              <a:spcAft>
                <a:spcPts val="0"/>
              </a:spcAft>
              <a:buClr>
                <a:srgbClr val="888888"/>
              </a:buClr>
              <a:buSzPts val="11000"/>
              <a:buNone/>
              <a:defRPr>
                <a:solidFill>
                  <a:srgbClr val="888888"/>
                </a:solidFill>
              </a:defRPr>
            </a:lvl4pPr>
            <a:lvl5pPr lvl="4" algn="ctr">
              <a:lnSpc>
                <a:spcPct val="100000"/>
              </a:lnSpc>
              <a:spcBef>
                <a:spcPts val="2200"/>
              </a:spcBef>
              <a:spcAft>
                <a:spcPts val="0"/>
              </a:spcAft>
              <a:buClr>
                <a:srgbClr val="888888"/>
              </a:buClr>
              <a:buSzPts val="11000"/>
              <a:buNone/>
              <a:defRPr>
                <a:solidFill>
                  <a:srgbClr val="888888"/>
                </a:solidFill>
              </a:defRPr>
            </a:lvl5pPr>
            <a:lvl6pPr lvl="5" algn="ctr">
              <a:lnSpc>
                <a:spcPct val="100000"/>
              </a:lnSpc>
              <a:spcBef>
                <a:spcPts val="2200"/>
              </a:spcBef>
              <a:spcAft>
                <a:spcPts val="0"/>
              </a:spcAft>
              <a:buClr>
                <a:srgbClr val="888888"/>
              </a:buClr>
              <a:buSzPts val="11000"/>
              <a:buNone/>
              <a:defRPr>
                <a:solidFill>
                  <a:srgbClr val="888888"/>
                </a:solidFill>
              </a:defRPr>
            </a:lvl6pPr>
            <a:lvl7pPr lvl="6" algn="ctr">
              <a:lnSpc>
                <a:spcPct val="100000"/>
              </a:lnSpc>
              <a:spcBef>
                <a:spcPts val="2200"/>
              </a:spcBef>
              <a:spcAft>
                <a:spcPts val="0"/>
              </a:spcAft>
              <a:buClr>
                <a:srgbClr val="888888"/>
              </a:buClr>
              <a:buSzPts val="11000"/>
              <a:buNone/>
              <a:defRPr>
                <a:solidFill>
                  <a:srgbClr val="888888"/>
                </a:solidFill>
              </a:defRPr>
            </a:lvl7pPr>
            <a:lvl8pPr lvl="7" algn="ctr">
              <a:lnSpc>
                <a:spcPct val="100000"/>
              </a:lnSpc>
              <a:spcBef>
                <a:spcPts val="2200"/>
              </a:spcBef>
              <a:spcAft>
                <a:spcPts val="0"/>
              </a:spcAft>
              <a:buClr>
                <a:srgbClr val="888888"/>
              </a:buClr>
              <a:buSzPts val="11000"/>
              <a:buNone/>
              <a:defRPr>
                <a:solidFill>
                  <a:srgbClr val="888888"/>
                </a:solidFill>
              </a:defRPr>
            </a:lvl8pPr>
            <a:lvl9pPr lvl="8" algn="ctr">
              <a:lnSpc>
                <a:spcPct val="100000"/>
              </a:lnSpc>
              <a:spcBef>
                <a:spcPts val="2200"/>
              </a:spcBef>
              <a:spcAft>
                <a:spcPts val="0"/>
              </a:spcAft>
              <a:buClr>
                <a:srgbClr val="888888"/>
              </a:buClr>
              <a:buSzPts val="11000"/>
              <a:buNone/>
              <a:defRPr>
                <a:solidFill>
                  <a:srgbClr val="888888"/>
                </a:solidFill>
              </a:defRPr>
            </a:lvl9pPr>
          </a:lstStyle>
          <a:p>
            <a:endParaRPr/>
          </a:p>
        </p:txBody>
      </p:sp>
      <p:sp>
        <p:nvSpPr>
          <p:cNvPr id="20" name="Google Shape;20;p5"/>
          <p:cNvSpPr txBox="1">
            <a:spLocks noGrp="1"/>
          </p:cNvSpPr>
          <p:nvPr>
            <p:ph type="dt" idx="10"/>
          </p:nvPr>
        </p:nvSpPr>
        <p:spPr>
          <a:xfrm>
            <a:off x="2194560" y="30510482"/>
            <a:ext cx="10241400" cy="1752600"/>
          </a:xfrm>
          <a:prstGeom prst="rect">
            <a:avLst/>
          </a:prstGeom>
          <a:noFill/>
          <a:ln>
            <a:noFill/>
          </a:ln>
        </p:spPr>
        <p:txBody>
          <a:bodyPr spcFirstLastPara="1" wrap="square" lIns="501600" tIns="250800" rIns="501600" bIns="2508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5"/>
          <p:cNvSpPr txBox="1">
            <a:spLocks noGrp="1"/>
          </p:cNvSpPr>
          <p:nvPr>
            <p:ph type="ftr" idx="11"/>
          </p:nvPr>
        </p:nvSpPr>
        <p:spPr>
          <a:xfrm>
            <a:off x="14996160" y="30510482"/>
            <a:ext cx="13899000" cy="1752600"/>
          </a:xfrm>
          <a:prstGeom prst="rect">
            <a:avLst/>
          </a:prstGeom>
          <a:noFill/>
          <a:ln>
            <a:noFill/>
          </a:ln>
        </p:spPr>
        <p:txBody>
          <a:bodyPr spcFirstLastPara="1" wrap="square" lIns="501600" tIns="250800" rIns="501600" bIns="2508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5"/>
          <p:cNvSpPr txBox="1">
            <a:spLocks noGrp="1"/>
          </p:cNvSpPr>
          <p:nvPr>
            <p:ph type="sldNum" idx="12"/>
          </p:nvPr>
        </p:nvSpPr>
        <p:spPr>
          <a:xfrm>
            <a:off x="31455360" y="30510482"/>
            <a:ext cx="10241400" cy="1752600"/>
          </a:xfrm>
          <a:prstGeom prst="rect">
            <a:avLst/>
          </a:prstGeom>
          <a:noFill/>
          <a:ln>
            <a:noFill/>
          </a:ln>
        </p:spPr>
        <p:txBody>
          <a:bodyPr spcFirstLastPara="1" wrap="square" lIns="501600" tIns="250800" rIns="501600" bIns="250800" anchor="ctr" anchorCtr="0">
            <a:noAutofit/>
          </a:bodyPr>
          <a:lstStyle>
            <a:lvl1pPr marL="0" marR="0" lvl="0"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6"/>
          <p:cNvSpPr txBox="1">
            <a:spLocks noGrp="1"/>
          </p:cNvSpPr>
          <p:nvPr>
            <p:ph type="title"/>
          </p:nvPr>
        </p:nvSpPr>
        <p:spPr>
          <a:xfrm>
            <a:off x="3467102" y="21153122"/>
            <a:ext cx="37307400" cy="6537900"/>
          </a:xfrm>
          <a:prstGeom prst="rect">
            <a:avLst/>
          </a:prstGeom>
          <a:noFill/>
          <a:ln>
            <a:noFill/>
          </a:ln>
        </p:spPr>
        <p:txBody>
          <a:bodyPr spcFirstLastPara="1" wrap="square" lIns="501600" tIns="250800" rIns="501600" bIns="250800" anchor="t" anchorCtr="0">
            <a:normAutofit/>
          </a:bodyPr>
          <a:lstStyle>
            <a:lvl1pPr lvl="0" algn="l">
              <a:lnSpc>
                <a:spcPct val="100000"/>
              </a:lnSpc>
              <a:spcBef>
                <a:spcPts val="0"/>
              </a:spcBef>
              <a:spcAft>
                <a:spcPts val="0"/>
              </a:spcAft>
              <a:buClr>
                <a:schemeClr val="dk1"/>
              </a:buClr>
              <a:buSzPts val="21901"/>
              <a:buFont typeface="Calibri"/>
              <a:buNone/>
              <a:defRPr sz="21901"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6"/>
          <p:cNvSpPr txBox="1">
            <a:spLocks noGrp="1"/>
          </p:cNvSpPr>
          <p:nvPr>
            <p:ph type="body" idx="1"/>
          </p:nvPr>
        </p:nvSpPr>
        <p:spPr>
          <a:xfrm>
            <a:off x="3467102" y="13952225"/>
            <a:ext cx="37307400" cy="7200900"/>
          </a:xfrm>
          <a:prstGeom prst="rect">
            <a:avLst/>
          </a:prstGeom>
          <a:noFill/>
          <a:ln>
            <a:noFill/>
          </a:ln>
        </p:spPr>
        <p:txBody>
          <a:bodyPr spcFirstLastPara="1" wrap="square" lIns="501600" tIns="250800" rIns="501600" bIns="250800" anchor="b" anchorCtr="0">
            <a:normAutofit/>
          </a:bodyPr>
          <a:lstStyle>
            <a:lvl1pPr marL="457200" lvl="0" indent="-228600" algn="l">
              <a:lnSpc>
                <a:spcPct val="100000"/>
              </a:lnSpc>
              <a:spcBef>
                <a:spcPts val="2200"/>
              </a:spcBef>
              <a:spcAft>
                <a:spcPts val="0"/>
              </a:spcAft>
              <a:buClr>
                <a:srgbClr val="888888"/>
              </a:buClr>
              <a:buSzPts val="11000"/>
              <a:buNone/>
              <a:defRPr sz="11000">
                <a:solidFill>
                  <a:srgbClr val="888888"/>
                </a:solidFill>
              </a:defRPr>
            </a:lvl1pPr>
            <a:lvl2pPr marL="914400" lvl="1" indent="-228600" algn="l">
              <a:lnSpc>
                <a:spcPct val="100000"/>
              </a:lnSpc>
              <a:spcBef>
                <a:spcPts val="1980"/>
              </a:spcBef>
              <a:spcAft>
                <a:spcPts val="0"/>
              </a:spcAft>
              <a:buClr>
                <a:srgbClr val="888888"/>
              </a:buClr>
              <a:buSzPts val="9901"/>
              <a:buNone/>
              <a:defRPr sz="9901">
                <a:solidFill>
                  <a:srgbClr val="888888"/>
                </a:solidFill>
              </a:defRPr>
            </a:lvl2pPr>
            <a:lvl3pPr marL="1371600" lvl="2" indent="-228600" algn="l">
              <a:lnSpc>
                <a:spcPct val="100000"/>
              </a:lnSpc>
              <a:spcBef>
                <a:spcPts val="1760"/>
              </a:spcBef>
              <a:spcAft>
                <a:spcPts val="0"/>
              </a:spcAft>
              <a:buClr>
                <a:srgbClr val="888888"/>
              </a:buClr>
              <a:buSzPts val="8800"/>
              <a:buNone/>
              <a:defRPr sz="8800">
                <a:solidFill>
                  <a:srgbClr val="888888"/>
                </a:solidFill>
              </a:defRPr>
            </a:lvl3pPr>
            <a:lvl4pPr marL="1828800" lvl="3" indent="-228600" algn="l">
              <a:lnSpc>
                <a:spcPct val="100000"/>
              </a:lnSpc>
              <a:spcBef>
                <a:spcPts val="1540"/>
              </a:spcBef>
              <a:spcAft>
                <a:spcPts val="0"/>
              </a:spcAft>
              <a:buClr>
                <a:srgbClr val="888888"/>
              </a:buClr>
              <a:buSzPts val="7701"/>
              <a:buNone/>
              <a:defRPr sz="7701">
                <a:solidFill>
                  <a:srgbClr val="888888"/>
                </a:solidFill>
              </a:defRPr>
            </a:lvl4pPr>
            <a:lvl5pPr marL="2286000" lvl="4" indent="-228600" algn="l">
              <a:lnSpc>
                <a:spcPct val="100000"/>
              </a:lnSpc>
              <a:spcBef>
                <a:spcPts val="1540"/>
              </a:spcBef>
              <a:spcAft>
                <a:spcPts val="0"/>
              </a:spcAft>
              <a:buClr>
                <a:srgbClr val="888888"/>
              </a:buClr>
              <a:buSzPts val="7701"/>
              <a:buNone/>
              <a:defRPr sz="7701">
                <a:solidFill>
                  <a:srgbClr val="888888"/>
                </a:solidFill>
              </a:defRPr>
            </a:lvl5pPr>
            <a:lvl6pPr marL="2743200" lvl="5" indent="-228600" algn="l">
              <a:lnSpc>
                <a:spcPct val="100000"/>
              </a:lnSpc>
              <a:spcBef>
                <a:spcPts val="1540"/>
              </a:spcBef>
              <a:spcAft>
                <a:spcPts val="0"/>
              </a:spcAft>
              <a:buClr>
                <a:srgbClr val="888888"/>
              </a:buClr>
              <a:buSzPts val="7701"/>
              <a:buNone/>
              <a:defRPr sz="7701">
                <a:solidFill>
                  <a:srgbClr val="888888"/>
                </a:solidFill>
              </a:defRPr>
            </a:lvl6pPr>
            <a:lvl7pPr marL="3200400" lvl="6" indent="-228600" algn="l">
              <a:lnSpc>
                <a:spcPct val="100000"/>
              </a:lnSpc>
              <a:spcBef>
                <a:spcPts val="1540"/>
              </a:spcBef>
              <a:spcAft>
                <a:spcPts val="0"/>
              </a:spcAft>
              <a:buClr>
                <a:srgbClr val="888888"/>
              </a:buClr>
              <a:buSzPts val="7701"/>
              <a:buNone/>
              <a:defRPr sz="7701">
                <a:solidFill>
                  <a:srgbClr val="888888"/>
                </a:solidFill>
              </a:defRPr>
            </a:lvl7pPr>
            <a:lvl8pPr marL="3657600" lvl="7" indent="-228600" algn="l">
              <a:lnSpc>
                <a:spcPct val="100000"/>
              </a:lnSpc>
              <a:spcBef>
                <a:spcPts val="1540"/>
              </a:spcBef>
              <a:spcAft>
                <a:spcPts val="0"/>
              </a:spcAft>
              <a:buClr>
                <a:srgbClr val="888888"/>
              </a:buClr>
              <a:buSzPts val="7701"/>
              <a:buNone/>
              <a:defRPr sz="7701">
                <a:solidFill>
                  <a:srgbClr val="888888"/>
                </a:solidFill>
              </a:defRPr>
            </a:lvl8pPr>
            <a:lvl9pPr marL="4114800" lvl="8" indent="-228600" algn="l">
              <a:lnSpc>
                <a:spcPct val="100000"/>
              </a:lnSpc>
              <a:spcBef>
                <a:spcPts val="1540"/>
              </a:spcBef>
              <a:spcAft>
                <a:spcPts val="0"/>
              </a:spcAft>
              <a:buClr>
                <a:srgbClr val="888888"/>
              </a:buClr>
              <a:buSzPts val="7701"/>
              <a:buNone/>
              <a:defRPr sz="7701">
                <a:solidFill>
                  <a:srgbClr val="888888"/>
                </a:solidFill>
              </a:defRPr>
            </a:lvl9pPr>
          </a:lstStyle>
          <a:p>
            <a:endParaRPr/>
          </a:p>
        </p:txBody>
      </p:sp>
      <p:sp>
        <p:nvSpPr>
          <p:cNvPr id="26" name="Google Shape;26;p6"/>
          <p:cNvSpPr txBox="1">
            <a:spLocks noGrp="1"/>
          </p:cNvSpPr>
          <p:nvPr>
            <p:ph type="dt" idx="10"/>
          </p:nvPr>
        </p:nvSpPr>
        <p:spPr>
          <a:xfrm>
            <a:off x="2194560" y="30510482"/>
            <a:ext cx="10241400" cy="1752600"/>
          </a:xfrm>
          <a:prstGeom prst="rect">
            <a:avLst/>
          </a:prstGeom>
          <a:noFill/>
          <a:ln>
            <a:noFill/>
          </a:ln>
        </p:spPr>
        <p:txBody>
          <a:bodyPr spcFirstLastPara="1" wrap="square" lIns="501600" tIns="250800" rIns="501600" bIns="2508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6"/>
          <p:cNvSpPr txBox="1">
            <a:spLocks noGrp="1"/>
          </p:cNvSpPr>
          <p:nvPr>
            <p:ph type="ftr" idx="11"/>
          </p:nvPr>
        </p:nvSpPr>
        <p:spPr>
          <a:xfrm>
            <a:off x="14996160" y="30510482"/>
            <a:ext cx="13899000" cy="1752600"/>
          </a:xfrm>
          <a:prstGeom prst="rect">
            <a:avLst/>
          </a:prstGeom>
          <a:noFill/>
          <a:ln>
            <a:noFill/>
          </a:ln>
        </p:spPr>
        <p:txBody>
          <a:bodyPr spcFirstLastPara="1" wrap="square" lIns="501600" tIns="250800" rIns="501600" bIns="2508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6"/>
          <p:cNvSpPr txBox="1">
            <a:spLocks noGrp="1"/>
          </p:cNvSpPr>
          <p:nvPr>
            <p:ph type="sldNum" idx="12"/>
          </p:nvPr>
        </p:nvSpPr>
        <p:spPr>
          <a:xfrm>
            <a:off x="31455360" y="30510482"/>
            <a:ext cx="10241400" cy="1752600"/>
          </a:xfrm>
          <a:prstGeom prst="rect">
            <a:avLst/>
          </a:prstGeom>
          <a:noFill/>
          <a:ln>
            <a:noFill/>
          </a:ln>
        </p:spPr>
        <p:txBody>
          <a:bodyPr spcFirstLastPara="1" wrap="square" lIns="501600" tIns="250800" rIns="501600" bIns="250800" anchor="ctr" anchorCtr="0">
            <a:noAutofit/>
          </a:bodyPr>
          <a:lstStyle>
            <a:lvl1pPr marL="0" marR="0" lvl="0"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2194560" y="1318262"/>
            <a:ext cx="39502200" cy="5486400"/>
          </a:xfrm>
          <a:prstGeom prst="rect">
            <a:avLst/>
          </a:prstGeom>
          <a:noFill/>
          <a:ln>
            <a:noFill/>
          </a:ln>
        </p:spPr>
        <p:txBody>
          <a:bodyPr spcFirstLastPara="1" wrap="square" lIns="501600" tIns="250800" rIns="501600" bIns="2508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7"/>
          <p:cNvSpPr txBox="1">
            <a:spLocks noGrp="1"/>
          </p:cNvSpPr>
          <p:nvPr>
            <p:ph type="body" idx="1"/>
          </p:nvPr>
        </p:nvSpPr>
        <p:spPr>
          <a:xfrm>
            <a:off x="2194560" y="7680963"/>
            <a:ext cx="19385400" cy="21724500"/>
          </a:xfrm>
          <a:prstGeom prst="rect">
            <a:avLst/>
          </a:prstGeom>
          <a:noFill/>
          <a:ln>
            <a:noFill/>
          </a:ln>
        </p:spPr>
        <p:txBody>
          <a:bodyPr spcFirstLastPara="1" wrap="square" lIns="501600" tIns="250800" rIns="501600" bIns="250800" anchor="t" anchorCtr="0">
            <a:normAutofit/>
          </a:bodyPr>
          <a:lstStyle>
            <a:lvl1pPr marL="457200" lvl="0" indent="-1206563" algn="l">
              <a:lnSpc>
                <a:spcPct val="100000"/>
              </a:lnSpc>
              <a:spcBef>
                <a:spcPts val="3080"/>
              </a:spcBef>
              <a:spcAft>
                <a:spcPts val="0"/>
              </a:spcAft>
              <a:buClr>
                <a:schemeClr val="dk1"/>
              </a:buClr>
              <a:buSzPts val="15401"/>
              <a:buChar char="•"/>
              <a:defRPr sz="15400"/>
            </a:lvl1pPr>
            <a:lvl2pPr marL="914400" lvl="1" indent="-1066736" algn="l">
              <a:lnSpc>
                <a:spcPct val="100000"/>
              </a:lnSpc>
              <a:spcBef>
                <a:spcPts val="2640"/>
              </a:spcBef>
              <a:spcAft>
                <a:spcPts val="0"/>
              </a:spcAft>
              <a:buClr>
                <a:schemeClr val="dk1"/>
              </a:buClr>
              <a:buSzPts val="13199"/>
              <a:buChar char="–"/>
              <a:defRPr sz="13199"/>
            </a:lvl2pPr>
            <a:lvl3pPr marL="1371600" lvl="2" indent="-927100" algn="l">
              <a:lnSpc>
                <a:spcPct val="100000"/>
              </a:lnSpc>
              <a:spcBef>
                <a:spcPts val="2200"/>
              </a:spcBef>
              <a:spcAft>
                <a:spcPts val="0"/>
              </a:spcAft>
              <a:buClr>
                <a:schemeClr val="dk1"/>
              </a:buClr>
              <a:buSzPts val="11000"/>
              <a:buChar char="•"/>
              <a:defRPr sz="11000"/>
            </a:lvl3pPr>
            <a:lvl4pPr marL="1828800" lvl="3" indent="-857313" algn="l">
              <a:lnSpc>
                <a:spcPct val="100000"/>
              </a:lnSpc>
              <a:spcBef>
                <a:spcPts val="1980"/>
              </a:spcBef>
              <a:spcAft>
                <a:spcPts val="0"/>
              </a:spcAft>
              <a:buClr>
                <a:schemeClr val="dk1"/>
              </a:buClr>
              <a:buSzPts val="9901"/>
              <a:buChar char="–"/>
              <a:defRPr sz="9901"/>
            </a:lvl4pPr>
            <a:lvl5pPr marL="2286000" lvl="4" indent="-857313" algn="l">
              <a:lnSpc>
                <a:spcPct val="100000"/>
              </a:lnSpc>
              <a:spcBef>
                <a:spcPts val="1980"/>
              </a:spcBef>
              <a:spcAft>
                <a:spcPts val="0"/>
              </a:spcAft>
              <a:buClr>
                <a:schemeClr val="dk1"/>
              </a:buClr>
              <a:buSzPts val="9901"/>
              <a:buChar char="»"/>
              <a:defRPr sz="9901"/>
            </a:lvl5pPr>
            <a:lvl6pPr marL="2743200" lvl="5" indent="-857313" algn="l">
              <a:lnSpc>
                <a:spcPct val="100000"/>
              </a:lnSpc>
              <a:spcBef>
                <a:spcPts val="1980"/>
              </a:spcBef>
              <a:spcAft>
                <a:spcPts val="0"/>
              </a:spcAft>
              <a:buClr>
                <a:schemeClr val="dk1"/>
              </a:buClr>
              <a:buSzPts val="9901"/>
              <a:buChar char="•"/>
              <a:defRPr sz="9901"/>
            </a:lvl6pPr>
            <a:lvl7pPr marL="3200400" lvl="6" indent="-857313" algn="l">
              <a:lnSpc>
                <a:spcPct val="100000"/>
              </a:lnSpc>
              <a:spcBef>
                <a:spcPts val="1980"/>
              </a:spcBef>
              <a:spcAft>
                <a:spcPts val="0"/>
              </a:spcAft>
              <a:buClr>
                <a:schemeClr val="dk1"/>
              </a:buClr>
              <a:buSzPts val="9901"/>
              <a:buChar char="•"/>
              <a:defRPr sz="9901"/>
            </a:lvl7pPr>
            <a:lvl8pPr marL="3657600" lvl="7" indent="-857313" algn="l">
              <a:lnSpc>
                <a:spcPct val="100000"/>
              </a:lnSpc>
              <a:spcBef>
                <a:spcPts val="1980"/>
              </a:spcBef>
              <a:spcAft>
                <a:spcPts val="0"/>
              </a:spcAft>
              <a:buClr>
                <a:schemeClr val="dk1"/>
              </a:buClr>
              <a:buSzPts val="9901"/>
              <a:buChar char="•"/>
              <a:defRPr sz="9901"/>
            </a:lvl8pPr>
            <a:lvl9pPr marL="4114800" lvl="8" indent="-857313" algn="l">
              <a:lnSpc>
                <a:spcPct val="100000"/>
              </a:lnSpc>
              <a:spcBef>
                <a:spcPts val="1980"/>
              </a:spcBef>
              <a:spcAft>
                <a:spcPts val="0"/>
              </a:spcAft>
              <a:buClr>
                <a:schemeClr val="dk1"/>
              </a:buClr>
              <a:buSzPts val="9901"/>
              <a:buChar char="•"/>
              <a:defRPr sz="9901"/>
            </a:lvl9pPr>
          </a:lstStyle>
          <a:p>
            <a:endParaRPr/>
          </a:p>
        </p:txBody>
      </p:sp>
      <p:sp>
        <p:nvSpPr>
          <p:cNvPr id="32" name="Google Shape;32;p7"/>
          <p:cNvSpPr txBox="1">
            <a:spLocks noGrp="1"/>
          </p:cNvSpPr>
          <p:nvPr>
            <p:ph type="body" idx="2"/>
          </p:nvPr>
        </p:nvSpPr>
        <p:spPr>
          <a:xfrm>
            <a:off x="22311360" y="7680963"/>
            <a:ext cx="19385400" cy="21724500"/>
          </a:xfrm>
          <a:prstGeom prst="rect">
            <a:avLst/>
          </a:prstGeom>
          <a:noFill/>
          <a:ln>
            <a:noFill/>
          </a:ln>
        </p:spPr>
        <p:txBody>
          <a:bodyPr spcFirstLastPara="1" wrap="square" lIns="501600" tIns="250800" rIns="501600" bIns="250800" anchor="t" anchorCtr="0">
            <a:normAutofit/>
          </a:bodyPr>
          <a:lstStyle>
            <a:lvl1pPr marL="457200" lvl="0" indent="-1206563" algn="l">
              <a:lnSpc>
                <a:spcPct val="100000"/>
              </a:lnSpc>
              <a:spcBef>
                <a:spcPts val="3080"/>
              </a:spcBef>
              <a:spcAft>
                <a:spcPts val="0"/>
              </a:spcAft>
              <a:buClr>
                <a:schemeClr val="dk1"/>
              </a:buClr>
              <a:buSzPts val="15401"/>
              <a:buChar char="•"/>
              <a:defRPr sz="15400"/>
            </a:lvl1pPr>
            <a:lvl2pPr marL="914400" lvl="1" indent="-1066736" algn="l">
              <a:lnSpc>
                <a:spcPct val="100000"/>
              </a:lnSpc>
              <a:spcBef>
                <a:spcPts val="2640"/>
              </a:spcBef>
              <a:spcAft>
                <a:spcPts val="0"/>
              </a:spcAft>
              <a:buClr>
                <a:schemeClr val="dk1"/>
              </a:buClr>
              <a:buSzPts val="13199"/>
              <a:buChar char="–"/>
              <a:defRPr sz="13199"/>
            </a:lvl2pPr>
            <a:lvl3pPr marL="1371600" lvl="2" indent="-927100" algn="l">
              <a:lnSpc>
                <a:spcPct val="100000"/>
              </a:lnSpc>
              <a:spcBef>
                <a:spcPts val="2200"/>
              </a:spcBef>
              <a:spcAft>
                <a:spcPts val="0"/>
              </a:spcAft>
              <a:buClr>
                <a:schemeClr val="dk1"/>
              </a:buClr>
              <a:buSzPts val="11000"/>
              <a:buChar char="•"/>
              <a:defRPr sz="11000"/>
            </a:lvl3pPr>
            <a:lvl4pPr marL="1828800" lvl="3" indent="-857313" algn="l">
              <a:lnSpc>
                <a:spcPct val="100000"/>
              </a:lnSpc>
              <a:spcBef>
                <a:spcPts val="1980"/>
              </a:spcBef>
              <a:spcAft>
                <a:spcPts val="0"/>
              </a:spcAft>
              <a:buClr>
                <a:schemeClr val="dk1"/>
              </a:buClr>
              <a:buSzPts val="9901"/>
              <a:buChar char="–"/>
              <a:defRPr sz="9901"/>
            </a:lvl4pPr>
            <a:lvl5pPr marL="2286000" lvl="4" indent="-857313" algn="l">
              <a:lnSpc>
                <a:spcPct val="100000"/>
              </a:lnSpc>
              <a:spcBef>
                <a:spcPts val="1980"/>
              </a:spcBef>
              <a:spcAft>
                <a:spcPts val="0"/>
              </a:spcAft>
              <a:buClr>
                <a:schemeClr val="dk1"/>
              </a:buClr>
              <a:buSzPts val="9901"/>
              <a:buChar char="»"/>
              <a:defRPr sz="9901"/>
            </a:lvl5pPr>
            <a:lvl6pPr marL="2743200" lvl="5" indent="-857313" algn="l">
              <a:lnSpc>
                <a:spcPct val="100000"/>
              </a:lnSpc>
              <a:spcBef>
                <a:spcPts val="1980"/>
              </a:spcBef>
              <a:spcAft>
                <a:spcPts val="0"/>
              </a:spcAft>
              <a:buClr>
                <a:schemeClr val="dk1"/>
              </a:buClr>
              <a:buSzPts val="9901"/>
              <a:buChar char="•"/>
              <a:defRPr sz="9901"/>
            </a:lvl6pPr>
            <a:lvl7pPr marL="3200400" lvl="6" indent="-857313" algn="l">
              <a:lnSpc>
                <a:spcPct val="100000"/>
              </a:lnSpc>
              <a:spcBef>
                <a:spcPts val="1980"/>
              </a:spcBef>
              <a:spcAft>
                <a:spcPts val="0"/>
              </a:spcAft>
              <a:buClr>
                <a:schemeClr val="dk1"/>
              </a:buClr>
              <a:buSzPts val="9901"/>
              <a:buChar char="•"/>
              <a:defRPr sz="9901"/>
            </a:lvl7pPr>
            <a:lvl8pPr marL="3657600" lvl="7" indent="-857313" algn="l">
              <a:lnSpc>
                <a:spcPct val="100000"/>
              </a:lnSpc>
              <a:spcBef>
                <a:spcPts val="1980"/>
              </a:spcBef>
              <a:spcAft>
                <a:spcPts val="0"/>
              </a:spcAft>
              <a:buClr>
                <a:schemeClr val="dk1"/>
              </a:buClr>
              <a:buSzPts val="9901"/>
              <a:buChar char="•"/>
              <a:defRPr sz="9901"/>
            </a:lvl8pPr>
            <a:lvl9pPr marL="4114800" lvl="8" indent="-857313" algn="l">
              <a:lnSpc>
                <a:spcPct val="100000"/>
              </a:lnSpc>
              <a:spcBef>
                <a:spcPts val="1980"/>
              </a:spcBef>
              <a:spcAft>
                <a:spcPts val="0"/>
              </a:spcAft>
              <a:buClr>
                <a:schemeClr val="dk1"/>
              </a:buClr>
              <a:buSzPts val="9901"/>
              <a:buChar char="•"/>
              <a:defRPr sz="9901"/>
            </a:lvl9pPr>
          </a:lstStyle>
          <a:p>
            <a:endParaRPr/>
          </a:p>
        </p:txBody>
      </p:sp>
      <p:sp>
        <p:nvSpPr>
          <p:cNvPr id="33" name="Google Shape;33;p7"/>
          <p:cNvSpPr txBox="1">
            <a:spLocks noGrp="1"/>
          </p:cNvSpPr>
          <p:nvPr>
            <p:ph type="dt" idx="10"/>
          </p:nvPr>
        </p:nvSpPr>
        <p:spPr>
          <a:xfrm>
            <a:off x="2194560" y="30510482"/>
            <a:ext cx="10241400" cy="1752600"/>
          </a:xfrm>
          <a:prstGeom prst="rect">
            <a:avLst/>
          </a:prstGeom>
          <a:noFill/>
          <a:ln>
            <a:noFill/>
          </a:ln>
        </p:spPr>
        <p:txBody>
          <a:bodyPr spcFirstLastPara="1" wrap="square" lIns="501600" tIns="250800" rIns="501600" bIns="2508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7"/>
          <p:cNvSpPr txBox="1">
            <a:spLocks noGrp="1"/>
          </p:cNvSpPr>
          <p:nvPr>
            <p:ph type="ftr" idx="11"/>
          </p:nvPr>
        </p:nvSpPr>
        <p:spPr>
          <a:xfrm>
            <a:off x="14996160" y="30510482"/>
            <a:ext cx="13899000" cy="1752600"/>
          </a:xfrm>
          <a:prstGeom prst="rect">
            <a:avLst/>
          </a:prstGeom>
          <a:noFill/>
          <a:ln>
            <a:noFill/>
          </a:ln>
        </p:spPr>
        <p:txBody>
          <a:bodyPr spcFirstLastPara="1" wrap="square" lIns="501600" tIns="250800" rIns="501600" bIns="2508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7"/>
          <p:cNvSpPr txBox="1">
            <a:spLocks noGrp="1"/>
          </p:cNvSpPr>
          <p:nvPr>
            <p:ph type="sldNum" idx="12"/>
          </p:nvPr>
        </p:nvSpPr>
        <p:spPr>
          <a:xfrm>
            <a:off x="31455360" y="30510482"/>
            <a:ext cx="10241400" cy="1752600"/>
          </a:xfrm>
          <a:prstGeom prst="rect">
            <a:avLst/>
          </a:prstGeom>
          <a:noFill/>
          <a:ln>
            <a:noFill/>
          </a:ln>
        </p:spPr>
        <p:txBody>
          <a:bodyPr spcFirstLastPara="1" wrap="square" lIns="501600" tIns="250800" rIns="501600" bIns="250800" anchor="ctr" anchorCtr="0">
            <a:noAutofit/>
          </a:bodyPr>
          <a:lstStyle>
            <a:lvl1pPr marL="0" marR="0" lvl="0"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2194560" y="1318262"/>
            <a:ext cx="39502200" cy="5486400"/>
          </a:xfrm>
          <a:prstGeom prst="rect">
            <a:avLst/>
          </a:prstGeom>
          <a:noFill/>
          <a:ln>
            <a:noFill/>
          </a:ln>
        </p:spPr>
        <p:txBody>
          <a:bodyPr spcFirstLastPara="1" wrap="square" lIns="501600" tIns="250800" rIns="501600" bIns="250800" anchor="ctr" anchorCtr="0">
            <a:normAutofit/>
          </a:bodyPr>
          <a:lstStyle>
            <a:lvl1pPr lvl="0" algn="ctr">
              <a:lnSpc>
                <a:spcPct val="100000"/>
              </a:lnSpc>
              <a:spcBef>
                <a:spcPts val="0"/>
              </a:spcBef>
              <a:spcAft>
                <a:spcPts val="0"/>
              </a:spcAft>
              <a:buClr>
                <a:schemeClr val="dk1"/>
              </a:buClr>
              <a:buSzPts val="241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8"/>
          <p:cNvSpPr txBox="1">
            <a:spLocks noGrp="1"/>
          </p:cNvSpPr>
          <p:nvPr>
            <p:ph type="body" idx="1"/>
          </p:nvPr>
        </p:nvSpPr>
        <p:spPr>
          <a:xfrm>
            <a:off x="2194560" y="7368543"/>
            <a:ext cx="19392900" cy="3070800"/>
          </a:xfrm>
          <a:prstGeom prst="rect">
            <a:avLst/>
          </a:prstGeom>
          <a:noFill/>
          <a:ln>
            <a:noFill/>
          </a:ln>
        </p:spPr>
        <p:txBody>
          <a:bodyPr spcFirstLastPara="1" wrap="square" lIns="501600" tIns="250800" rIns="501600" bIns="250800" anchor="b" anchorCtr="0">
            <a:normAutofit/>
          </a:bodyPr>
          <a:lstStyle>
            <a:lvl1pPr marL="457200" lvl="0" indent="-228600" algn="l">
              <a:lnSpc>
                <a:spcPct val="100000"/>
              </a:lnSpc>
              <a:spcBef>
                <a:spcPts val="2640"/>
              </a:spcBef>
              <a:spcAft>
                <a:spcPts val="0"/>
              </a:spcAft>
              <a:buClr>
                <a:schemeClr val="dk1"/>
              </a:buClr>
              <a:buSzPts val="13199"/>
              <a:buNone/>
              <a:defRPr sz="13199" b="1"/>
            </a:lvl1pPr>
            <a:lvl2pPr marL="914400" lvl="1" indent="-228600" algn="l">
              <a:lnSpc>
                <a:spcPct val="100000"/>
              </a:lnSpc>
              <a:spcBef>
                <a:spcPts val="2200"/>
              </a:spcBef>
              <a:spcAft>
                <a:spcPts val="0"/>
              </a:spcAft>
              <a:buClr>
                <a:schemeClr val="dk1"/>
              </a:buClr>
              <a:buSzPts val="11000"/>
              <a:buNone/>
              <a:defRPr sz="11000" b="1"/>
            </a:lvl2pPr>
            <a:lvl3pPr marL="1371600" lvl="2" indent="-228600" algn="l">
              <a:lnSpc>
                <a:spcPct val="100000"/>
              </a:lnSpc>
              <a:spcBef>
                <a:spcPts val="1980"/>
              </a:spcBef>
              <a:spcAft>
                <a:spcPts val="0"/>
              </a:spcAft>
              <a:buClr>
                <a:schemeClr val="dk1"/>
              </a:buClr>
              <a:buSzPts val="9901"/>
              <a:buNone/>
              <a:defRPr sz="9901" b="1"/>
            </a:lvl3pPr>
            <a:lvl4pPr marL="1828800" lvl="3" indent="-228600" algn="l">
              <a:lnSpc>
                <a:spcPct val="100000"/>
              </a:lnSpc>
              <a:spcBef>
                <a:spcPts val="1760"/>
              </a:spcBef>
              <a:spcAft>
                <a:spcPts val="0"/>
              </a:spcAft>
              <a:buClr>
                <a:schemeClr val="dk1"/>
              </a:buClr>
              <a:buSzPts val="8800"/>
              <a:buNone/>
              <a:defRPr sz="8800" b="1"/>
            </a:lvl4pPr>
            <a:lvl5pPr marL="2286000" lvl="4" indent="-228600" algn="l">
              <a:lnSpc>
                <a:spcPct val="100000"/>
              </a:lnSpc>
              <a:spcBef>
                <a:spcPts val="1760"/>
              </a:spcBef>
              <a:spcAft>
                <a:spcPts val="0"/>
              </a:spcAft>
              <a:buClr>
                <a:schemeClr val="dk1"/>
              </a:buClr>
              <a:buSzPts val="8800"/>
              <a:buNone/>
              <a:defRPr sz="8800" b="1"/>
            </a:lvl5pPr>
            <a:lvl6pPr marL="2743200" lvl="5" indent="-228600" algn="l">
              <a:lnSpc>
                <a:spcPct val="100000"/>
              </a:lnSpc>
              <a:spcBef>
                <a:spcPts val="1760"/>
              </a:spcBef>
              <a:spcAft>
                <a:spcPts val="0"/>
              </a:spcAft>
              <a:buClr>
                <a:schemeClr val="dk1"/>
              </a:buClr>
              <a:buSzPts val="8800"/>
              <a:buNone/>
              <a:defRPr sz="8800" b="1"/>
            </a:lvl6pPr>
            <a:lvl7pPr marL="3200400" lvl="6" indent="-228600" algn="l">
              <a:lnSpc>
                <a:spcPct val="100000"/>
              </a:lnSpc>
              <a:spcBef>
                <a:spcPts val="1760"/>
              </a:spcBef>
              <a:spcAft>
                <a:spcPts val="0"/>
              </a:spcAft>
              <a:buClr>
                <a:schemeClr val="dk1"/>
              </a:buClr>
              <a:buSzPts val="8800"/>
              <a:buNone/>
              <a:defRPr sz="8800" b="1"/>
            </a:lvl7pPr>
            <a:lvl8pPr marL="3657600" lvl="7" indent="-228600" algn="l">
              <a:lnSpc>
                <a:spcPct val="100000"/>
              </a:lnSpc>
              <a:spcBef>
                <a:spcPts val="1760"/>
              </a:spcBef>
              <a:spcAft>
                <a:spcPts val="0"/>
              </a:spcAft>
              <a:buClr>
                <a:schemeClr val="dk1"/>
              </a:buClr>
              <a:buSzPts val="8800"/>
              <a:buNone/>
              <a:defRPr sz="8800" b="1"/>
            </a:lvl8pPr>
            <a:lvl9pPr marL="4114800" lvl="8" indent="-228600" algn="l">
              <a:lnSpc>
                <a:spcPct val="100000"/>
              </a:lnSpc>
              <a:spcBef>
                <a:spcPts val="1760"/>
              </a:spcBef>
              <a:spcAft>
                <a:spcPts val="0"/>
              </a:spcAft>
              <a:buClr>
                <a:schemeClr val="dk1"/>
              </a:buClr>
              <a:buSzPts val="8800"/>
              <a:buNone/>
              <a:defRPr sz="8800" b="1"/>
            </a:lvl9pPr>
          </a:lstStyle>
          <a:p>
            <a:endParaRPr/>
          </a:p>
        </p:txBody>
      </p:sp>
      <p:sp>
        <p:nvSpPr>
          <p:cNvPr id="39" name="Google Shape;39;p8"/>
          <p:cNvSpPr txBox="1">
            <a:spLocks noGrp="1"/>
          </p:cNvSpPr>
          <p:nvPr>
            <p:ph type="body" idx="2"/>
          </p:nvPr>
        </p:nvSpPr>
        <p:spPr>
          <a:xfrm>
            <a:off x="2194560" y="10439401"/>
            <a:ext cx="19392900" cy="18966300"/>
          </a:xfrm>
          <a:prstGeom prst="rect">
            <a:avLst/>
          </a:prstGeom>
          <a:noFill/>
          <a:ln>
            <a:noFill/>
          </a:ln>
        </p:spPr>
        <p:txBody>
          <a:bodyPr spcFirstLastPara="1" wrap="square" lIns="501600" tIns="250800" rIns="501600" bIns="250800" anchor="t" anchorCtr="0">
            <a:normAutofit/>
          </a:bodyPr>
          <a:lstStyle>
            <a:lvl1pPr marL="457200" lvl="0" indent="-1066736" algn="l">
              <a:lnSpc>
                <a:spcPct val="100000"/>
              </a:lnSpc>
              <a:spcBef>
                <a:spcPts val="2640"/>
              </a:spcBef>
              <a:spcAft>
                <a:spcPts val="0"/>
              </a:spcAft>
              <a:buClr>
                <a:schemeClr val="dk1"/>
              </a:buClr>
              <a:buSzPts val="13199"/>
              <a:buChar char="•"/>
              <a:defRPr sz="13199"/>
            </a:lvl1pPr>
            <a:lvl2pPr marL="914400" lvl="1" indent="-927100" algn="l">
              <a:lnSpc>
                <a:spcPct val="100000"/>
              </a:lnSpc>
              <a:spcBef>
                <a:spcPts val="2200"/>
              </a:spcBef>
              <a:spcAft>
                <a:spcPts val="0"/>
              </a:spcAft>
              <a:buClr>
                <a:schemeClr val="dk1"/>
              </a:buClr>
              <a:buSzPts val="11000"/>
              <a:buChar char="–"/>
              <a:defRPr sz="11000"/>
            </a:lvl2pPr>
            <a:lvl3pPr marL="1371600" lvl="2" indent="-857313" algn="l">
              <a:lnSpc>
                <a:spcPct val="100000"/>
              </a:lnSpc>
              <a:spcBef>
                <a:spcPts val="1980"/>
              </a:spcBef>
              <a:spcAft>
                <a:spcPts val="0"/>
              </a:spcAft>
              <a:buClr>
                <a:schemeClr val="dk1"/>
              </a:buClr>
              <a:buSzPts val="9901"/>
              <a:buChar char="•"/>
              <a:defRPr sz="9901"/>
            </a:lvl3pPr>
            <a:lvl4pPr marL="1828800" lvl="3" indent="-787400" algn="l">
              <a:lnSpc>
                <a:spcPct val="100000"/>
              </a:lnSpc>
              <a:spcBef>
                <a:spcPts val="1760"/>
              </a:spcBef>
              <a:spcAft>
                <a:spcPts val="0"/>
              </a:spcAft>
              <a:buClr>
                <a:schemeClr val="dk1"/>
              </a:buClr>
              <a:buSzPts val="8800"/>
              <a:buChar char="–"/>
              <a:defRPr sz="8800"/>
            </a:lvl4pPr>
            <a:lvl5pPr marL="2286000" lvl="4" indent="-787400" algn="l">
              <a:lnSpc>
                <a:spcPct val="100000"/>
              </a:lnSpc>
              <a:spcBef>
                <a:spcPts val="1760"/>
              </a:spcBef>
              <a:spcAft>
                <a:spcPts val="0"/>
              </a:spcAft>
              <a:buClr>
                <a:schemeClr val="dk1"/>
              </a:buClr>
              <a:buSzPts val="8800"/>
              <a:buChar char="»"/>
              <a:defRPr sz="8800"/>
            </a:lvl5pPr>
            <a:lvl6pPr marL="2743200" lvl="5" indent="-787400" algn="l">
              <a:lnSpc>
                <a:spcPct val="100000"/>
              </a:lnSpc>
              <a:spcBef>
                <a:spcPts val="1760"/>
              </a:spcBef>
              <a:spcAft>
                <a:spcPts val="0"/>
              </a:spcAft>
              <a:buClr>
                <a:schemeClr val="dk1"/>
              </a:buClr>
              <a:buSzPts val="8800"/>
              <a:buChar char="•"/>
              <a:defRPr sz="8800"/>
            </a:lvl6pPr>
            <a:lvl7pPr marL="3200400" lvl="6" indent="-787400" algn="l">
              <a:lnSpc>
                <a:spcPct val="100000"/>
              </a:lnSpc>
              <a:spcBef>
                <a:spcPts val="1760"/>
              </a:spcBef>
              <a:spcAft>
                <a:spcPts val="0"/>
              </a:spcAft>
              <a:buClr>
                <a:schemeClr val="dk1"/>
              </a:buClr>
              <a:buSzPts val="8800"/>
              <a:buChar char="•"/>
              <a:defRPr sz="8800"/>
            </a:lvl7pPr>
            <a:lvl8pPr marL="3657600" lvl="7" indent="-787400" algn="l">
              <a:lnSpc>
                <a:spcPct val="100000"/>
              </a:lnSpc>
              <a:spcBef>
                <a:spcPts val="1760"/>
              </a:spcBef>
              <a:spcAft>
                <a:spcPts val="0"/>
              </a:spcAft>
              <a:buClr>
                <a:schemeClr val="dk1"/>
              </a:buClr>
              <a:buSzPts val="8800"/>
              <a:buChar char="•"/>
              <a:defRPr sz="8800"/>
            </a:lvl8pPr>
            <a:lvl9pPr marL="4114800" lvl="8" indent="-787400" algn="l">
              <a:lnSpc>
                <a:spcPct val="100000"/>
              </a:lnSpc>
              <a:spcBef>
                <a:spcPts val="1760"/>
              </a:spcBef>
              <a:spcAft>
                <a:spcPts val="0"/>
              </a:spcAft>
              <a:buClr>
                <a:schemeClr val="dk1"/>
              </a:buClr>
              <a:buSzPts val="8800"/>
              <a:buChar char="•"/>
              <a:defRPr sz="8800"/>
            </a:lvl9pPr>
          </a:lstStyle>
          <a:p>
            <a:endParaRPr/>
          </a:p>
        </p:txBody>
      </p:sp>
      <p:sp>
        <p:nvSpPr>
          <p:cNvPr id="40" name="Google Shape;40;p8"/>
          <p:cNvSpPr txBox="1">
            <a:spLocks noGrp="1"/>
          </p:cNvSpPr>
          <p:nvPr>
            <p:ph type="body" idx="3"/>
          </p:nvPr>
        </p:nvSpPr>
        <p:spPr>
          <a:xfrm>
            <a:off x="22296123" y="7368543"/>
            <a:ext cx="19400400" cy="3070800"/>
          </a:xfrm>
          <a:prstGeom prst="rect">
            <a:avLst/>
          </a:prstGeom>
          <a:noFill/>
          <a:ln>
            <a:noFill/>
          </a:ln>
        </p:spPr>
        <p:txBody>
          <a:bodyPr spcFirstLastPara="1" wrap="square" lIns="501600" tIns="250800" rIns="501600" bIns="250800" anchor="b" anchorCtr="0">
            <a:normAutofit/>
          </a:bodyPr>
          <a:lstStyle>
            <a:lvl1pPr marL="457200" lvl="0" indent="-228600" algn="l">
              <a:lnSpc>
                <a:spcPct val="100000"/>
              </a:lnSpc>
              <a:spcBef>
                <a:spcPts val="2640"/>
              </a:spcBef>
              <a:spcAft>
                <a:spcPts val="0"/>
              </a:spcAft>
              <a:buClr>
                <a:schemeClr val="dk1"/>
              </a:buClr>
              <a:buSzPts val="13199"/>
              <a:buNone/>
              <a:defRPr sz="13199" b="1"/>
            </a:lvl1pPr>
            <a:lvl2pPr marL="914400" lvl="1" indent="-228600" algn="l">
              <a:lnSpc>
                <a:spcPct val="100000"/>
              </a:lnSpc>
              <a:spcBef>
                <a:spcPts val="2200"/>
              </a:spcBef>
              <a:spcAft>
                <a:spcPts val="0"/>
              </a:spcAft>
              <a:buClr>
                <a:schemeClr val="dk1"/>
              </a:buClr>
              <a:buSzPts val="11000"/>
              <a:buNone/>
              <a:defRPr sz="11000" b="1"/>
            </a:lvl2pPr>
            <a:lvl3pPr marL="1371600" lvl="2" indent="-228600" algn="l">
              <a:lnSpc>
                <a:spcPct val="100000"/>
              </a:lnSpc>
              <a:spcBef>
                <a:spcPts val="1980"/>
              </a:spcBef>
              <a:spcAft>
                <a:spcPts val="0"/>
              </a:spcAft>
              <a:buClr>
                <a:schemeClr val="dk1"/>
              </a:buClr>
              <a:buSzPts val="9901"/>
              <a:buNone/>
              <a:defRPr sz="9901" b="1"/>
            </a:lvl3pPr>
            <a:lvl4pPr marL="1828800" lvl="3" indent="-228600" algn="l">
              <a:lnSpc>
                <a:spcPct val="100000"/>
              </a:lnSpc>
              <a:spcBef>
                <a:spcPts val="1760"/>
              </a:spcBef>
              <a:spcAft>
                <a:spcPts val="0"/>
              </a:spcAft>
              <a:buClr>
                <a:schemeClr val="dk1"/>
              </a:buClr>
              <a:buSzPts val="8800"/>
              <a:buNone/>
              <a:defRPr sz="8800" b="1"/>
            </a:lvl4pPr>
            <a:lvl5pPr marL="2286000" lvl="4" indent="-228600" algn="l">
              <a:lnSpc>
                <a:spcPct val="100000"/>
              </a:lnSpc>
              <a:spcBef>
                <a:spcPts val="1760"/>
              </a:spcBef>
              <a:spcAft>
                <a:spcPts val="0"/>
              </a:spcAft>
              <a:buClr>
                <a:schemeClr val="dk1"/>
              </a:buClr>
              <a:buSzPts val="8800"/>
              <a:buNone/>
              <a:defRPr sz="8800" b="1"/>
            </a:lvl5pPr>
            <a:lvl6pPr marL="2743200" lvl="5" indent="-228600" algn="l">
              <a:lnSpc>
                <a:spcPct val="100000"/>
              </a:lnSpc>
              <a:spcBef>
                <a:spcPts val="1760"/>
              </a:spcBef>
              <a:spcAft>
                <a:spcPts val="0"/>
              </a:spcAft>
              <a:buClr>
                <a:schemeClr val="dk1"/>
              </a:buClr>
              <a:buSzPts val="8800"/>
              <a:buNone/>
              <a:defRPr sz="8800" b="1"/>
            </a:lvl6pPr>
            <a:lvl7pPr marL="3200400" lvl="6" indent="-228600" algn="l">
              <a:lnSpc>
                <a:spcPct val="100000"/>
              </a:lnSpc>
              <a:spcBef>
                <a:spcPts val="1760"/>
              </a:spcBef>
              <a:spcAft>
                <a:spcPts val="0"/>
              </a:spcAft>
              <a:buClr>
                <a:schemeClr val="dk1"/>
              </a:buClr>
              <a:buSzPts val="8800"/>
              <a:buNone/>
              <a:defRPr sz="8800" b="1"/>
            </a:lvl7pPr>
            <a:lvl8pPr marL="3657600" lvl="7" indent="-228600" algn="l">
              <a:lnSpc>
                <a:spcPct val="100000"/>
              </a:lnSpc>
              <a:spcBef>
                <a:spcPts val="1760"/>
              </a:spcBef>
              <a:spcAft>
                <a:spcPts val="0"/>
              </a:spcAft>
              <a:buClr>
                <a:schemeClr val="dk1"/>
              </a:buClr>
              <a:buSzPts val="8800"/>
              <a:buNone/>
              <a:defRPr sz="8800" b="1"/>
            </a:lvl8pPr>
            <a:lvl9pPr marL="4114800" lvl="8" indent="-228600" algn="l">
              <a:lnSpc>
                <a:spcPct val="100000"/>
              </a:lnSpc>
              <a:spcBef>
                <a:spcPts val="1760"/>
              </a:spcBef>
              <a:spcAft>
                <a:spcPts val="0"/>
              </a:spcAft>
              <a:buClr>
                <a:schemeClr val="dk1"/>
              </a:buClr>
              <a:buSzPts val="8800"/>
              <a:buNone/>
              <a:defRPr sz="8800" b="1"/>
            </a:lvl9pPr>
          </a:lstStyle>
          <a:p>
            <a:endParaRPr/>
          </a:p>
        </p:txBody>
      </p:sp>
      <p:sp>
        <p:nvSpPr>
          <p:cNvPr id="41" name="Google Shape;41;p8"/>
          <p:cNvSpPr txBox="1">
            <a:spLocks noGrp="1"/>
          </p:cNvSpPr>
          <p:nvPr>
            <p:ph type="body" idx="4"/>
          </p:nvPr>
        </p:nvSpPr>
        <p:spPr>
          <a:xfrm>
            <a:off x="22296123" y="10439401"/>
            <a:ext cx="19400400" cy="18966300"/>
          </a:xfrm>
          <a:prstGeom prst="rect">
            <a:avLst/>
          </a:prstGeom>
          <a:noFill/>
          <a:ln>
            <a:noFill/>
          </a:ln>
        </p:spPr>
        <p:txBody>
          <a:bodyPr spcFirstLastPara="1" wrap="square" lIns="501600" tIns="250800" rIns="501600" bIns="250800" anchor="t" anchorCtr="0">
            <a:normAutofit/>
          </a:bodyPr>
          <a:lstStyle>
            <a:lvl1pPr marL="457200" lvl="0" indent="-1066736" algn="l">
              <a:lnSpc>
                <a:spcPct val="100000"/>
              </a:lnSpc>
              <a:spcBef>
                <a:spcPts val="2640"/>
              </a:spcBef>
              <a:spcAft>
                <a:spcPts val="0"/>
              </a:spcAft>
              <a:buClr>
                <a:schemeClr val="dk1"/>
              </a:buClr>
              <a:buSzPts val="13199"/>
              <a:buChar char="•"/>
              <a:defRPr sz="13199"/>
            </a:lvl1pPr>
            <a:lvl2pPr marL="914400" lvl="1" indent="-927100" algn="l">
              <a:lnSpc>
                <a:spcPct val="100000"/>
              </a:lnSpc>
              <a:spcBef>
                <a:spcPts val="2200"/>
              </a:spcBef>
              <a:spcAft>
                <a:spcPts val="0"/>
              </a:spcAft>
              <a:buClr>
                <a:schemeClr val="dk1"/>
              </a:buClr>
              <a:buSzPts val="11000"/>
              <a:buChar char="–"/>
              <a:defRPr sz="11000"/>
            </a:lvl2pPr>
            <a:lvl3pPr marL="1371600" lvl="2" indent="-857313" algn="l">
              <a:lnSpc>
                <a:spcPct val="100000"/>
              </a:lnSpc>
              <a:spcBef>
                <a:spcPts val="1980"/>
              </a:spcBef>
              <a:spcAft>
                <a:spcPts val="0"/>
              </a:spcAft>
              <a:buClr>
                <a:schemeClr val="dk1"/>
              </a:buClr>
              <a:buSzPts val="9901"/>
              <a:buChar char="•"/>
              <a:defRPr sz="9901"/>
            </a:lvl3pPr>
            <a:lvl4pPr marL="1828800" lvl="3" indent="-787400" algn="l">
              <a:lnSpc>
                <a:spcPct val="100000"/>
              </a:lnSpc>
              <a:spcBef>
                <a:spcPts val="1760"/>
              </a:spcBef>
              <a:spcAft>
                <a:spcPts val="0"/>
              </a:spcAft>
              <a:buClr>
                <a:schemeClr val="dk1"/>
              </a:buClr>
              <a:buSzPts val="8800"/>
              <a:buChar char="–"/>
              <a:defRPr sz="8800"/>
            </a:lvl4pPr>
            <a:lvl5pPr marL="2286000" lvl="4" indent="-787400" algn="l">
              <a:lnSpc>
                <a:spcPct val="100000"/>
              </a:lnSpc>
              <a:spcBef>
                <a:spcPts val="1760"/>
              </a:spcBef>
              <a:spcAft>
                <a:spcPts val="0"/>
              </a:spcAft>
              <a:buClr>
                <a:schemeClr val="dk1"/>
              </a:buClr>
              <a:buSzPts val="8800"/>
              <a:buChar char="»"/>
              <a:defRPr sz="8800"/>
            </a:lvl5pPr>
            <a:lvl6pPr marL="2743200" lvl="5" indent="-787400" algn="l">
              <a:lnSpc>
                <a:spcPct val="100000"/>
              </a:lnSpc>
              <a:spcBef>
                <a:spcPts val="1760"/>
              </a:spcBef>
              <a:spcAft>
                <a:spcPts val="0"/>
              </a:spcAft>
              <a:buClr>
                <a:schemeClr val="dk1"/>
              </a:buClr>
              <a:buSzPts val="8800"/>
              <a:buChar char="•"/>
              <a:defRPr sz="8800"/>
            </a:lvl6pPr>
            <a:lvl7pPr marL="3200400" lvl="6" indent="-787400" algn="l">
              <a:lnSpc>
                <a:spcPct val="100000"/>
              </a:lnSpc>
              <a:spcBef>
                <a:spcPts val="1760"/>
              </a:spcBef>
              <a:spcAft>
                <a:spcPts val="0"/>
              </a:spcAft>
              <a:buClr>
                <a:schemeClr val="dk1"/>
              </a:buClr>
              <a:buSzPts val="8800"/>
              <a:buChar char="•"/>
              <a:defRPr sz="8800"/>
            </a:lvl7pPr>
            <a:lvl8pPr marL="3657600" lvl="7" indent="-787400" algn="l">
              <a:lnSpc>
                <a:spcPct val="100000"/>
              </a:lnSpc>
              <a:spcBef>
                <a:spcPts val="1760"/>
              </a:spcBef>
              <a:spcAft>
                <a:spcPts val="0"/>
              </a:spcAft>
              <a:buClr>
                <a:schemeClr val="dk1"/>
              </a:buClr>
              <a:buSzPts val="8800"/>
              <a:buChar char="•"/>
              <a:defRPr sz="8800"/>
            </a:lvl8pPr>
            <a:lvl9pPr marL="4114800" lvl="8" indent="-787400" algn="l">
              <a:lnSpc>
                <a:spcPct val="100000"/>
              </a:lnSpc>
              <a:spcBef>
                <a:spcPts val="1760"/>
              </a:spcBef>
              <a:spcAft>
                <a:spcPts val="0"/>
              </a:spcAft>
              <a:buClr>
                <a:schemeClr val="dk1"/>
              </a:buClr>
              <a:buSzPts val="8800"/>
              <a:buChar char="•"/>
              <a:defRPr sz="8800"/>
            </a:lvl9pPr>
          </a:lstStyle>
          <a:p>
            <a:endParaRPr/>
          </a:p>
        </p:txBody>
      </p:sp>
      <p:sp>
        <p:nvSpPr>
          <p:cNvPr id="42" name="Google Shape;42;p8"/>
          <p:cNvSpPr txBox="1">
            <a:spLocks noGrp="1"/>
          </p:cNvSpPr>
          <p:nvPr>
            <p:ph type="dt" idx="10"/>
          </p:nvPr>
        </p:nvSpPr>
        <p:spPr>
          <a:xfrm>
            <a:off x="2194560" y="30510482"/>
            <a:ext cx="10241400" cy="1752600"/>
          </a:xfrm>
          <a:prstGeom prst="rect">
            <a:avLst/>
          </a:prstGeom>
          <a:noFill/>
          <a:ln>
            <a:noFill/>
          </a:ln>
        </p:spPr>
        <p:txBody>
          <a:bodyPr spcFirstLastPara="1" wrap="square" lIns="501600" tIns="250800" rIns="501600" bIns="2508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8"/>
          <p:cNvSpPr txBox="1">
            <a:spLocks noGrp="1"/>
          </p:cNvSpPr>
          <p:nvPr>
            <p:ph type="ftr" idx="11"/>
          </p:nvPr>
        </p:nvSpPr>
        <p:spPr>
          <a:xfrm>
            <a:off x="14996160" y="30510482"/>
            <a:ext cx="13899000" cy="1752600"/>
          </a:xfrm>
          <a:prstGeom prst="rect">
            <a:avLst/>
          </a:prstGeom>
          <a:noFill/>
          <a:ln>
            <a:noFill/>
          </a:ln>
        </p:spPr>
        <p:txBody>
          <a:bodyPr spcFirstLastPara="1" wrap="square" lIns="501600" tIns="250800" rIns="501600" bIns="2508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8"/>
          <p:cNvSpPr txBox="1">
            <a:spLocks noGrp="1"/>
          </p:cNvSpPr>
          <p:nvPr>
            <p:ph type="sldNum" idx="12"/>
          </p:nvPr>
        </p:nvSpPr>
        <p:spPr>
          <a:xfrm>
            <a:off x="31455360" y="30510482"/>
            <a:ext cx="10241400" cy="1752600"/>
          </a:xfrm>
          <a:prstGeom prst="rect">
            <a:avLst/>
          </a:prstGeom>
          <a:noFill/>
          <a:ln>
            <a:noFill/>
          </a:ln>
        </p:spPr>
        <p:txBody>
          <a:bodyPr spcFirstLastPara="1" wrap="square" lIns="501600" tIns="250800" rIns="501600" bIns="250800" anchor="ctr" anchorCtr="0">
            <a:noAutofit/>
          </a:bodyPr>
          <a:lstStyle>
            <a:lvl1pPr marL="0" marR="0" lvl="0"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9"/>
          <p:cNvSpPr txBox="1">
            <a:spLocks noGrp="1"/>
          </p:cNvSpPr>
          <p:nvPr>
            <p:ph type="title"/>
          </p:nvPr>
        </p:nvSpPr>
        <p:spPr>
          <a:xfrm>
            <a:off x="2194560" y="1318262"/>
            <a:ext cx="39502200" cy="5486400"/>
          </a:xfrm>
          <a:prstGeom prst="rect">
            <a:avLst/>
          </a:prstGeom>
          <a:noFill/>
          <a:ln>
            <a:noFill/>
          </a:ln>
        </p:spPr>
        <p:txBody>
          <a:bodyPr spcFirstLastPara="1" wrap="square" lIns="501600" tIns="250800" rIns="501600" bIns="2508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9"/>
          <p:cNvSpPr txBox="1">
            <a:spLocks noGrp="1"/>
          </p:cNvSpPr>
          <p:nvPr>
            <p:ph type="dt" idx="10"/>
          </p:nvPr>
        </p:nvSpPr>
        <p:spPr>
          <a:xfrm>
            <a:off x="2194560" y="30510482"/>
            <a:ext cx="10241400" cy="1752600"/>
          </a:xfrm>
          <a:prstGeom prst="rect">
            <a:avLst/>
          </a:prstGeom>
          <a:noFill/>
          <a:ln>
            <a:noFill/>
          </a:ln>
        </p:spPr>
        <p:txBody>
          <a:bodyPr spcFirstLastPara="1" wrap="square" lIns="501600" tIns="250800" rIns="501600" bIns="2508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9"/>
          <p:cNvSpPr txBox="1">
            <a:spLocks noGrp="1"/>
          </p:cNvSpPr>
          <p:nvPr>
            <p:ph type="ftr" idx="11"/>
          </p:nvPr>
        </p:nvSpPr>
        <p:spPr>
          <a:xfrm>
            <a:off x="14996160" y="30510482"/>
            <a:ext cx="13899000" cy="1752600"/>
          </a:xfrm>
          <a:prstGeom prst="rect">
            <a:avLst/>
          </a:prstGeom>
          <a:noFill/>
          <a:ln>
            <a:noFill/>
          </a:ln>
        </p:spPr>
        <p:txBody>
          <a:bodyPr spcFirstLastPara="1" wrap="square" lIns="501600" tIns="250800" rIns="501600" bIns="2508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9"/>
          <p:cNvSpPr txBox="1">
            <a:spLocks noGrp="1"/>
          </p:cNvSpPr>
          <p:nvPr>
            <p:ph type="sldNum" idx="12"/>
          </p:nvPr>
        </p:nvSpPr>
        <p:spPr>
          <a:xfrm>
            <a:off x="31455360" y="30510482"/>
            <a:ext cx="10241400" cy="1752600"/>
          </a:xfrm>
          <a:prstGeom prst="rect">
            <a:avLst/>
          </a:prstGeom>
          <a:noFill/>
          <a:ln>
            <a:noFill/>
          </a:ln>
        </p:spPr>
        <p:txBody>
          <a:bodyPr spcFirstLastPara="1" wrap="square" lIns="501600" tIns="250800" rIns="501600" bIns="250800" anchor="ctr" anchorCtr="0">
            <a:noAutofit/>
          </a:bodyPr>
          <a:lstStyle>
            <a:lvl1pPr marL="0" marR="0" lvl="0"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0"/>
          <p:cNvSpPr txBox="1">
            <a:spLocks noGrp="1"/>
          </p:cNvSpPr>
          <p:nvPr>
            <p:ph type="dt" idx="10"/>
          </p:nvPr>
        </p:nvSpPr>
        <p:spPr>
          <a:xfrm>
            <a:off x="2194560" y="30510482"/>
            <a:ext cx="10241400" cy="1752600"/>
          </a:xfrm>
          <a:prstGeom prst="rect">
            <a:avLst/>
          </a:prstGeom>
          <a:noFill/>
          <a:ln>
            <a:noFill/>
          </a:ln>
        </p:spPr>
        <p:txBody>
          <a:bodyPr spcFirstLastPara="1" wrap="square" lIns="501600" tIns="250800" rIns="501600" bIns="2508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0"/>
          <p:cNvSpPr txBox="1">
            <a:spLocks noGrp="1"/>
          </p:cNvSpPr>
          <p:nvPr>
            <p:ph type="ftr" idx="11"/>
          </p:nvPr>
        </p:nvSpPr>
        <p:spPr>
          <a:xfrm>
            <a:off x="14996160" y="30510482"/>
            <a:ext cx="13899000" cy="1752600"/>
          </a:xfrm>
          <a:prstGeom prst="rect">
            <a:avLst/>
          </a:prstGeom>
          <a:noFill/>
          <a:ln>
            <a:noFill/>
          </a:ln>
        </p:spPr>
        <p:txBody>
          <a:bodyPr spcFirstLastPara="1" wrap="square" lIns="501600" tIns="250800" rIns="501600" bIns="2508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0"/>
          <p:cNvSpPr txBox="1">
            <a:spLocks noGrp="1"/>
          </p:cNvSpPr>
          <p:nvPr>
            <p:ph type="sldNum" idx="12"/>
          </p:nvPr>
        </p:nvSpPr>
        <p:spPr>
          <a:xfrm>
            <a:off x="31455360" y="30510482"/>
            <a:ext cx="10241400" cy="1752600"/>
          </a:xfrm>
          <a:prstGeom prst="rect">
            <a:avLst/>
          </a:prstGeom>
          <a:noFill/>
          <a:ln>
            <a:noFill/>
          </a:ln>
        </p:spPr>
        <p:txBody>
          <a:bodyPr spcFirstLastPara="1" wrap="square" lIns="501600" tIns="250800" rIns="501600" bIns="250800" anchor="ctr" anchorCtr="0">
            <a:noAutofit/>
          </a:bodyPr>
          <a:lstStyle>
            <a:lvl1pPr marL="0" marR="0" lvl="0"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1"/>
          <p:cNvSpPr txBox="1">
            <a:spLocks noGrp="1"/>
          </p:cNvSpPr>
          <p:nvPr>
            <p:ph type="title"/>
          </p:nvPr>
        </p:nvSpPr>
        <p:spPr>
          <a:xfrm>
            <a:off x="2194563" y="1310640"/>
            <a:ext cx="14439900" cy="5577900"/>
          </a:xfrm>
          <a:prstGeom prst="rect">
            <a:avLst/>
          </a:prstGeom>
          <a:noFill/>
          <a:ln>
            <a:noFill/>
          </a:ln>
        </p:spPr>
        <p:txBody>
          <a:bodyPr spcFirstLastPara="1" wrap="square" lIns="501600" tIns="250800" rIns="501600" bIns="250800" anchor="b" anchorCtr="0">
            <a:normAutofit/>
          </a:bodyPr>
          <a:lstStyle>
            <a:lvl1pPr lvl="0" algn="l">
              <a:lnSpc>
                <a:spcPct val="100000"/>
              </a:lnSpc>
              <a:spcBef>
                <a:spcPts val="0"/>
              </a:spcBef>
              <a:spcAft>
                <a:spcPts val="0"/>
              </a:spcAft>
              <a:buClr>
                <a:schemeClr val="dk1"/>
              </a:buClr>
              <a:buSzPts val="11000"/>
              <a:buFont typeface="Calibri"/>
              <a:buNone/>
              <a:defRPr sz="11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1"/>
          <p:cNvSpPr txBox="1">
            <a:spLocks noGrp="1"/>
          </p:cNvSpPr>
          <p:nvPr>
            <p:ph type="body" idx="1"/>
          </p:nvPr>
        </p:nvSpPr>
        <p:spPr>
          <a:xfrm>
            <a:off x="17160240" y="1310643"/>
            <a:ext cx="24536400" cy="28095000"/>
          </a:xfrm>
          <a:prstGeom prst="rect">
            <a:avLst/>
          </a:prstGeom>
          <a:noFill/>
          <a:ln>
            <a:noFill/>
          </a:ln>
        </p:spPr>
        <p:txBody>
          <a:bodyPr spcFirstLastPara="1" wrap="square" lIns="501600" tIns="250800" rIns="501600" bIns="250800" anchor="t" anchorCtr="0">
            <a:normAutofit/>
          </a:bodyPr>
          <a:lstStyle>
            <a:lvl1pPr marL="457200" lvl="0" indent="-1346263" algn="l">
              <a:lnSpc>
                <a:spcPct val="100000"/>
              </a:lnSpc>
              <a:spcBef>
                <a:spcPts val="3520"/>
              </a:spcBef>
              <a:spcAft>
                <a:spcPts val="0"/>
              </a:spcAft>
              <a:buClr>
                <a:schemeClr val="dk1"/>
              </a:buClr>
              <a:buSzPts val="17601"/>
              <a:buChar char="•"/>
              <a:defRPr sz="17601"/>
            </a:lvl1pPr>
            <a:lvl2pPr marL="914400" lvl="1" indent="-1206563" algn="l">
              <a:lnSpc>
                <a:spcPct val="100000"/>
              </a:lnSpc>
              <a:spcBef>
                <a:spcPts val="3080"/>
              </a:spcBef>
              <a:spcAft>
                <a:spcPts val="0"/>
              </a:spcAft>
              <a:buClr>
                <a:schemeClr val="dk1"/>
              </a:buClr>
              <a:buSzPts val="15401"/>
              <a:buChar char="–"/>
              <a:defRPr sz="15400"/>
            </a:lvl2pPr>
            <a:lvl3pPr marL="1371600" lvl="2" indent="-1066736" algn="l">
              <a:lnSpc>
                <a:spcPct val="100000"/>
              </a:lnSpc>
              <a:spcBef>
                <a:spcPts val="2640"/>
              </a:spcBef>
              <a:spcAft>
                <a:spcPts val="0"/>
              </a:spcAft>
              <a:buClr>
                <a:schemeClr val="dk1"/>
              </a:buClr>
              <a:buSzPts val="13199"/>
              <a:buChar char="•"/>
              <a:defRPr sz="13199"/>
            </a:lvl3pPr>
            <a:lvl4pPr marL="1828800" lvl="3" indent="-927100" algn="l">
              <a:lnSpc>
                <a:spcPct val="100000"/>
              </a:lnSpc>
              <a:spcBef>
                <a:spcPts val="2200"/>
              </a:spcBef>
              <a:spcAft>
                <a:spcPts val="0"/>
              </a:spcAft>
              <a:buClr>
                <a:schemeClr val="dk1"/>
              </a:buClr>
              <a:buSzPts val="11000"/>
              <a:buChar char="–"/>
              <a:defRPr sz="11000"/>
            </a:lvl4pPr>
            <a:lvl5pPr marL="2286000" lvl="4" indent="-927100" algn="l">
              <a:lnSpc>
                <a:spcPct val="100000"/>
              </a:lnSpc>
              <a:spcBef>
                <a:spcPts val="2200"/>
              </a:spcBef>
              <a:spcAft>
                <a:spcPts val="0"/>
              </a:spcAft>
              <a:buClr>
                <a:schemeClr val="dk1"/>
              </a:buClr>
              <a:buSzPts val="11000"/>
              <a:buChar char="»"/>
              <a:defRPr sz="11000"/>
            </a:lvl5pPr>
            <a:lvl6pPr marL="2743200" lvl="5" indent="-927100" algn="l">
              <a:lnSpc>
                <a:spcPct val="100000"/>
              </a:lnSpc>
              <a:spcBef>
                <a:spcPts val="2200"/>
              </a:spcBef>
              <a:spcAft>
                <a:spcPts val="0"/>
              </a:spcAft>
              <a:buClr>
                <a:schemeClr val="dk1"/>
              </a:buClr>
              <a:buSzPts val="11000"/>
              <a:buChar char="•"/>
              <a:defRPr sz="11000"/>
            </a:lvl6pPr>
            <a:lvl7pPr marL="3200400" lvl="6" indent="-927100" algn="l">
              <a:lnSpc>
                <a:spcPct val="100000"/>
              </a:lnSpc>
              <a:spcBef>
                <a:spcPts val="2200"/>
              </a:spcBef>
              <a:spcAft>
                <a:spcPts val="0"/>
              </a:spcAft>
              <a:buClr>
                <a:schemeClr val="dk1"/>
              </a:buClr>
              <a:buSzPts val="11000"/>
              <a:buChar char="•"/>
              <a:defRPr sz="11000"/>
            </a:lvl7pPr>
            <a:lvl8pPr marL="3657600" lvl="7" indent="-927100" algn="l">
              <a:lnSpc>
                <a:spcPct val="100000"/>
              </a:lnSpc>
              <a:spcBef>
                <a:spcPts val="2200"/>
              </a:spcBef>
              <a:spcAft>
                <a:spcPts val="0"/>
              </a:spcAft>
              <a:buClr>
                <a:schemeClr val="dk1"/>
              </a:buClr>
              <a:buSzPts val="11000"/>
              <a:buChar char="•"/>
              <a:defRPr sz="11000"/>
            </a:lvl8pPr>
            <a:lvl9pPr marL="4114800" lvl="8" indent="-927100" algn="l">
              <a:lnSpc>
                <a:spcPct val="100000"/>
              </a:lnSpc>
              <a:spcBef>
                <a:spcPts val="2200"/>
              </a:spcBef>
              <a:spcAft>
                <a:spcPts val="0"/>
              </a:spcAft>
              <a:buClr>
                <a:schemeClr val="dk1"/>
              </a:buClr>
              <a:buSzPts val="11000"/>
              <a:buChar char="•"/>
              <a:defRPr sz="11000"/>
            </a:lvl9pPr>
          </a:lstStyle>
          <a:p>
            <a:endParaRPr/>
          </a:p>
        </p:txBody>
      </p:sp>
      <p:sp>
        <p:nvSpPr>
          <p:cNvPr id="57" name="Google Shape;57;p11"/>
          <p:cNvSpPr txBox="1">
            <a:spLocks noGrp="1"/>
          </p:cNvSpPr>
          <p:nvPr>
            <p:ph type="body" idx="2"/>
          </p:nvPr>
        </p:nvSpPr>
        <p:spPr>
          <a:xfrm>
            <a:off x="2194563" y="6888483"/>
            <a:ext cx="14439900" cy="22517100"/>
          </a:xfrm>
          <a:prstGeom prst="rect">
            <a:avLst/>
          </a:prstGeom>
          <a:noFill/>
          <a:ln>
            <a:noFill/>
          </a:ln>
        </p:spPr>
        <p:txBody>
          <a:bodyPr spcFirstLastPara="1" wrap="square" lIns="501600" tIns="250800" rIns="501600" bIns="250800" anchor="t" anchorCtr="0">
            <a:normAutofit/>
          </a:bodyPr>
          <a:lstStyle>
            <a:lvl1pPr marL="457200" lvl="0" indent="-228600" algn="l">
              <a:lnSpc>
                <a:spcPct val="100000"/>
              </a:lnSpc>
              <a:spcBef>
                <a:spcPts val="1540"/>
              </a:spcBef>
              <a:spcAft>
                <a:spcPts val="0"/>
              </a:spcAft>
              <a:buClr>
                <a:schemeClr val="dk1"/>
              </a:buClr>
              <a:buSzPts val="7701"/>
              <a:buNone/>
              <a:defRPr sz="7701"/>
            </a:lvl1pPr>
            <a:lvl2pPr marL="914400" lvl="1" indent="-228600" algn="l">
              <a:lnSpc>
                <a:spcPct val="100000"/>
              </a:lnSpc>
              <a:spcBef>
                <a:spcPts val="1320"/>
              </a:spcBef>
              <a:spcAft>
                <a:spcPts val="0"/>
              </a:spcAft>
              <a:buClr>
                <a:schemeClr val="dk1"/>
              </a:buClr>
              <a:buSzPts val="6600"/>
              <a:buNone/>
              <a:defRPr sz="6600"/>
            </a:lvl2pPr>
            <a:lvl3pPr marL="1371600" lvl="2" indent="-228600" algn="l">
              <a:lnSpc>
                <a:spcPct val="100000"/>
              </a:lnSpc>
              <a:spcBef>
                <a:spcPts val="1100"/>
              </a:spcBef>
              <a:spcAft>
                <a:spcPts val="0"/>
              </a:spcAft>
              <a:buClr>
                <a:schemeClr val="dk1"/>
              </a:buClr>
              <a:buSzPts val="5501"/>
              <a:buNone/>
              <a:defRPr sz="5501"/>
            </a:lvl3pPr>
            <a:lvl4pPr marL="1828800" lvl="3" indent="-228600" algn="l">
              <a:lnSpc>
                <a:spcPct val="100000"/>
              </a:lnSpc>
              <a:spcBef>
                <a:spcPts val="980"/>
              </a:spcBef>
              <a:spcAft>
                <a:spcPts val="0"/>
              </a:spcAft>
              <a:buClr>
                <a:schemeClr val="dk1"/>
              </a:buClr>
              <a:buSzPts val="4901"/>
              <a:buNone/>
              <a:defRPr sz="4901"/>
            </a:lvl4pPr>
            <a:lvl5pPr marL="2286000" lvl="4" indent="-228600" algn="l">
              <a:lnSpc>
                <a:spcPct val="100000"/>
              </a:lnSpc>
              <a:spcBef>
                <a:spcPts val="980"/>
              </a:spcBef>
              <a:spcAft>
                <a:spcPts val="0"/>
              </a:spcAft>
              <a:buClr>
                <a:schemeClr val="dk1"/>
              </a:buClr>
              <a:buSzPts val="4901"/>
              <a:buNone/>
              <a:defRPr sz="4901"/>
            </a:lvl5pPr>
            <a:lvl6pPr marL="2743200" lvl="5" indent="-228600" algn="l">
              <a:lnSpc>
                <a:spcPct val="100000"/>
              </a:lnSpc>
              <a:spcBef>
                <a:spcPts val="980"/>
              </a:spcBef>
              <a:spcAft>
                <a:spcPts val="0"/>
              </a:spcAft>
              <a:buClr>
                <a:schemeClr val="dk1"/>
              </a:buClr>
              <a:buSzPts val="4901"/>
              <a:buNone/>
              <a:defRPr sz="4901"/>
            </a:lvl6pPr>
            <a:lvl7pPr marL="3200400" lvl="6" indent="-228600" algn="l">
              <a:lnSpc>
                <a:spcPct val="100000"/>
              </a:lnSpc>
              <a:spcBef>
                <a:spcPts val="980"/>
              </a:spcBef>
              <a:spcAft>
                <a:spcPts val="0"/>
              </a:spcAft>
              <a:buClr>
                <a:schemeClr val="dk1"/>
              </a:buClr>
              <a:buSzPts val="4901"/>
              <a:buNone/>
              <a:defRPr sz="4901"/>
            </a:lvl7pPr>
            <a:lvl8pPr marL="3657600" lvl="7" indent="-228600" algn="l">
              <a:lnSpc>
                <a:spcPct val="100000"/>
              </a:lnSpc>
              <a:spcBef>
                <a:spcPts val="980"/>
              </a:spcBef>
              <a:spcAft>
                <a:spcPts val="0"/>
              </a:spcAft>
              <a:buClr>
                <a:schemeClr val="dk1"/>
              </a:buClr>
              <a:buSzPts val="4901"/>
              <a:buNone/>
              <a:defRPr sz="4901"/>
            </a:lvl8pPr>
            <a:lvl9pPr marL="4114800" lvl="8" indent="-228600" algn="l">
              <a:lnSpc>
                <a:spcPct val="100000"/>
              </a:lnSpc>
              <a:spcBef>
                <a:spcPts val="980"/>
              </a:spcBef>
              <a:spcAft>
                <a:spcPts val="0"/>
              </a:spcAft>
              <a:buClr>
                <a:schemeClr val="dk1"/>
              </a:buClr>
              <a:buSzPts val="4901"/>
              <a:buNone/>
              <a:defRPr sz="4901"/>
            </a:lvl9pPr>
          </a:lstStyle>
          <a:p>
            <a:endParaRPr/>
          </a:p>
        </p:txBody>
      </p:sp>
      <p:sp>
        <p:nvSpPr>
          <p:cNvPr id="58" name="Google Shape;58;p11"/>
          <p:cNvSpPr txBox="1">
            <a:spLocks noGrp="1"/>
          </p:cNvSpPr>
          <p:nvPr>
            <p:ph type="dt" idx="10"/>
          </p:nvPr>
        </p:nvSpPr>
        <p:spPr>
          <a:xfrm>
            <a:off x="2194560" y="30510482"/>
            <a:ext cx="10241400" cy="1752600"/>
          </a:xfrm>
          <a:prstGeom prst="rect">
            <a:avLst/>
          </a:prstGeom>
          <a:noFill/>
          <a:ln>
            <a:noFill/>
          </a:ln>
        </p:spPr>
        <p:txBody>
          <a:bodyPr spcFirstLastPara="1" wrap="square" lIns="501600" tIns="250800" rIns="501600" bIns="2508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1"/>
          <p:cNvSpPr txBox="1">
            <a:spLocks noGrp="1"/>
          </p:cNvSpPr>
          <p:nvPr>
            <p:ph type="ftr" idx="11"/>
          </p:nvPr>
        </p:nvSpPr>
        <p:spPr>
          <a:xfrm>
            <a:off x="14996160" y="30510482"/>
            <a:ext cx="13899000" cy="1752600"/>
          </a:xfrm>
          <a:prstGeom prst="rect">
            <a:avLst/>
          </a:prstGeom>
          <a:noFill/>
          <a:ln>
            <a:noFill/>
          </a:ln>
        </p:spPr>
        <p:txBody>
          <a:bodyPr spcFirstLastPara="1" wrap="square" lIns="501600" tIns="250800" rIns="501600" bIns="2508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1"/>
          <p:cNvSpPr txBox="1">
            <a:spLocks noGrp="1"/>
          </p:cNvSpPr>
          <p:nvPr>
            <p:ph type="sldNum" idx="12"/>
          </p:nvPr>
        </p:nvSpPr>
        <p:spPr>
          <a:xfrm>
            <a:off x="31455360" y="30510482"/>
            <a:ext cx="10241400" cy="1752600"/>
          </a:xfrm>
          <a:prstGeom prst="rect">
            <a:avLst/>
          </a:prstGeom>
          <a:noFill/>
          <a:ln>
            <a:noFill/>
          </a:ln>
        </p:spPr>
        <p:txBody>
          <a:bodyPr spcFirstLastPara="1" wrap="square" lIns="501600" tIns="250800" rIns="501600" bIns="250800" anchor="ctr" anchorCtr="0">
            <a:noAutofit/>
          </a:bodyPr>
          <a:lstStyle>
            <a:lvl1pPr marL="0" marR="0" lvl="0"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2"/>
          <p:cNvSpPr txBox="1">
            <a:spLocks noGrp="1"/>
          </p:cNvSpPr>
          <p:nvPr>
            <p:ph type="title"/>
          </p:nvPr>
        </p:nvSpPr>
        <p:spPr>
          <a:xfrm>
            <a:off x="8602982" y="23042881"/>
            <a:ext cx="26334600" cy="2720400"/>
          </a:xfrm>
          <a:prstGeom prst="rect">
            <a:avLst/>
          </a:prstGeom>
          <a:noFill/>
          <a:ln>
            <a:noFill/>
          </a:ln>
        </p:spPr>
        <p:txBody>
          <a:bodyPr spcFirstLastPara="1" wrap="square" lIns="501600" tIns="250800" rIns="501600" bIns="250800" anchor="b" anchorCtr="0">
            <a:normAutofit/>
          </a:bodyPr>
          <a:lstStyle>
            <a:lvl1pPr lvl="0" algn="l">
              <a:lnSpc>
                <a:spcPct val="100000"/>
              </a:lnSpc>
              <a:spcBef>
                <a:spcPts val="0"/>
              </a:spcBef>
              <a:spcAft>
                <a:spcPts val="0"/>
              </a:spcAft>
              <a:buClr>
                <a:schemeClr val="dk1"/>
              </a:buClr>
              <a:buSzPts val="11000"/>
              <a:buFont typeface="Calibri"/>
              <a:buNone/>
              <a:defRPr sz="11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2"/>
          <p:cNvSpPr>
            <a:spLocks noGrp="1"/>
          </p:cNvSpPr>
          <p:nvPr>
            <p:ph type="pic" idx="2"/>
          </p:nvPr>
        </p:nvSpPr>
        <p:spPr>
          <a:xfrm>
            <a:off x="8602982" y="2941320"/>
            <a:ext cx="26334600" cy="19751100"/>
          </a:xfrm>
          <a:prstGeom prst="rect">
            <a:avLst/>
          </a:prstGeom>
          <a:noFill/>
          <a:ln>
            <a:noFill/>
          </a:ln>
        </p:spPr>
      </p:sp>
      <p:sp>
        <p:nvSpPr>
          <p:cNvPr id="64" name="Google Shape;64;p12"/>
          <p:cNvSpPr txBox="1">
            <a:spLocks noGrp="1"/>
          </p:cNvSpPr>
          <p:nvPr>
            <p:ph type="body" idx="1"/>
          </p:nvPr>
        </p:nvSpPr>
        <p:spPr>
          <a:xfrm>
            <a:off x="8602982" y="25763223"/>
            <a:ext cx="26334600" cy="3863400"/>
          </a:xfrm>
          <a:prstGeom prst="rect">
            <a:avLst/>
          </a:prstGeom>
          <a:noFill/>
          <a:ln>
            <a:noFill/>
          </a:ln>
        </p:spPr>
        <p:txBody>
          <a:bodyPr spcFirstLastPara="1" wrap="square" lIns="501600" tIns="250800" rIns="501600" bIns="250800" anchor="t" anchorCtr="0">
            <a:normAutofit/>
          </a:bodyPr>
          <a:lstStyle>
            <a:lvl1pPr marL="457200" lvl="0" indent="-228600" algn="l">
              <a:lnSpc>
                <a:spcPct val="100000"/>
              </a:lnSpc>
              <a:spcBef>
                <a:spcPts val="1540"/>
              </a:spcBef>
              <a:spcAft>
                <a:spcPts val="0"/>
              </a:spcAft>
              <a:buClr>
                <a:schemeClr val="dk1"/>
              </a:buClr>
              <a:buSzPts val="7701"/>
              <a:buNone/>
              <a:defRPr sz="7701"/>
            </a:lvl1pPr>
            <a:lvl2pPr marL="914400" lvl="1" indent="-228600" algn="l">
              <a:lnSpc>
                <a:spcPct val="100000"/>
              </a:lnSpc>
              <a:spcBef>
                <a:spcPts val="1320"/>
              </a:spcBef>
              <a:spcAft>
                <a:spcPts val="0"/>
              </a:spcAft>
              <a:buClr>
                <a:schemeClr val="dk1"/>
              </a:buClr>
              <a:buSzPts val="6600"/>
              <a:buNone/>
              <a:defRPr sz="6600"/>
            </a:lvl2pPr>
            <a:lvl3pPr marL="1371600" lvl="2" indent="-228600" algn="l">
              <a:lnSpc>
                <a:spcPct val="100000"/>
              </a:lnSpc>
              <a:spcBef>
                <a:spcPts val="1100"/>
              </a:spcBef>
              <a:spcAft>
                <a:spcPts val="0"/>
              </a:spcAft>
              <a:buClr>
                <a:schemeClr val="dk1"/>
              </a:buClr>
              <a:buSzPts val="5501"/>
              <a:buNone/>
              <a:defRPr sz="5501"/>
            </a:lvl3pPr>
            <a:lvl4pPr marL="1828800" lvl="3" indent="-228600" algn="l">
              <a:lnSpc>
                <a:spcPct val="100000"/>
              </a:lnSpc>
              <a:spcBef>
                <a:spcPts val="980"/>
              </a:spcBef>
              <a:spcAft>
                <a:spcPts val="0"/>
              </a:spcAft>
              <a:buClr>
                <a:schemeClr val="dk1"/>
              </a:buClr>
              <a:buSzPts val="4901"/>
              <a:buNone/>
              <a:defRPr sz="4901"/>
            </a:lvl4pPr>
            <a:lvl5pPr marL="2286000" lvl="4" indent="-228600" algn="l">
              <a:lnSpc>
                <a:spcPct val="100000"/>
              </a:lnSpc>
              <a:spcBef>
                <a:spcPts val="980"/>
              </a:spcBef>
              <a:spcAft>
                <a:spcPts val="0"/>
              </a:spcAft>
              <a:buClr>
                <a:schemeClr val="dk1"/>
              </a:buClr>
              <a:buSzPts val="4901"/>
              <a:buNone/>
              <a:defRPr sz="4901"/>
            </a:lvl5pPr>
            <a:lvl6pPr marL="2743200" lvl="5" indent="-228600" algn="l">
              <a:lnSpc>
                <a:spcPct val="100000"/>
              </a:lnSpc>
              <a:spcBef>
                <a:spcPts val="980"/>
              </a:spcBef>
              <a:spcAft>
                <a:spcPts val="0"/>
              </a:spcAft>
              <a:buClr>
                <a:schemeClr val="dk1"/>
              </a:buClr>
              <a:buSzPts val="4901"/>
              <a:buNone/>
              <a:defRPr sz="4901"/>
            </a:lvl6pPr>
            <a:lvl7pPr marL="3200400" lvl="6" indent="-228600" algn="l">
              <a:lnSpc>
                <a:spcPct val="100000"/>
              </a:lnSpc>
              <a:spcBef>
                <a:spcPts val="980"/>
              </a:spcBef>
              <a:spcAft>
                <a:spcPts val="0"/>
              </a:spcAft>
              <a:buClr>
                <a:schemeClr val="dk1"/>
              </a:buClr>
              <a:buSzPts val="4901"/>
              <a:buNone/>
              <a:defRPr sz="4901"/>
            </a:lvl7pPr>
            <a:lvl8pPr marL="3657600" lvl="7" indent="-228600" algn="l">
              <a:lnSpc>
                <a:spcPct val="100000"/>
              </a:lnSpc>
              <a:spcBef>
                <a:spcPts val="980"/>
              </a:spcBef>
              <a:spcAft>
                <a:spcPts val="0"/>
              </a:spcAft>
              <a:buClr>
                <a:schemeClr val="dk1"/>
              </a:buClr>
              <a:buSzPts val="4901"/>
              <a:buNone/>
              <a:defRPr sz="4901"/>
            </a:lvl8pPr>
            <a:lvl9pPr marL="4114800" lvl="8" indent="-228600" algn="l">
              <a:lnSpc>
                <a:spcPct val="100000"/>
              </a:lnSpc>
              <a:spcBef>
                <a:spcPts val="980"/>
              </a:spcBef>
              <a:spcAft>
                <a:spcPts val="0"/>
              </a:spcAft>
              <a:buClr>
                <a:schemeClr val="dk1"/>
              </a:buClr>
              <a:buSzPts val="4901"/>
              <a:buNone/>
              <a:defRPr sz="4901"/>
            </a:lvl9pPr>
          </a:lstStyle>
          <a:p>
            <a:endParaRPr/>
          </a:p>
        </p:txBody>
      </p:sp>
      <p:sp>
        <p:nvSpPr>
          <p:cNvPr id="65" name="Google Shape;65;p12"/>
          <p:cNvSpPr txBox="1">
            <a:spLocks noGrp="1"/>
          </p:cNvSpPr>
          <p:nvPr>
            <p:ph type="dt" idx="10"/>
          </p:nvPr>
        </p:nvSpPr>
        <p:spPr>
          <a:xfrm>
            <a:off x="2194560" y="30510482"/>
            <a:ext cx="10241400" cy="1752600"/>
          </a:xfrm>
          <a:prstGeom prst="rect">
            <a:avLst/>
          </a:prstGeom>
          <a:noFill/>
          <a:ln>
            <a:noFill/>
          </a:ln>
        </p:spPr>
        <p:txBody>
          <a:bodyPr spcFirstLastPara="1" wrap="square" lIns="501600" tIns="250800" rIns="501600" bIns="2508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2"/>
          <p:cNvSpPr txBox="1">
            <a:spLocks noGrp="1"/>
          </p:cNvSpPr>
          <p:nvPr>
            <p:ph type="ftr" idx="11"/>
          </p:nvPr>
        </p:nvSpPr>
        <p:spPr>
          <a:xfrm>
            <a:off x="14996160" y="30510482"/>
            <a:ext cx="13899000" cy="1752600"/>
          </a:xfrm>
          <a:prstGeom prst="rect">
            <a:avLst/>
          </a:prstGeom>
          <a:noFill/>
          <a:ln>
            <a:noFill/>
          </a:ln>
        </p:spPr>
        <p:txBody>
          <a:bodyPr spcFirstLastPara="1" wrap="square" lIns="501600" tIns="250800" rIns="501600" bIns="2508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2"/>
          <p:cNvSpPr txBox="1">
            <a:spLocks noGrp="1"/>
          </p:cNvSpPr>
          <p:nvPr>
            <p:ph type="sldNum" idx="12"/>
          </p:nvPr>
        </p:nvSpPr>
        <p:spPr>
          <a:xfrm>
            <a:off x="31455360" y="30510482"/>
            <a:ext cx="10241400" cy="1752600"/>
          </a:xfrm>
          <a:prstGeom prst="rect">
            <a:avLst/>
          </a:prstGeom>
          <a:noFill/>
          <a:ln>
            <a:noFill/>
          </a:ln>
        </p:spPr>
        <p:txBody>
          <a:bodyPr spcFirstLastPara="1" wrap="square" lIns="501600" tIns="250800" rIns="501600" bIns="250800" anchor="ctr" anchorCtr="0">
            <a:noAutofit/>
          </a:bodyPr>
          <a:lstStyle>
            <a:lvl1pPr marL="0" marR="0" lvl="0"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
          <p:cNvSpPr txBox="1">
            <a:spLocks noGrp="1"/>
          </p:cNvSpPr>
          <p:nvPr>
            <p:ph type="title"/>
          </p:nvPr>
        </p:nvSpPr>
        <p:spPr>
          <a:xfrm>
            <a:off x="2194560" y="1318262"/>
            <a:ext cx="39502200" cy="5486400"/>
          </a:xfrm>
          <a:prstGeom prst="rect">
            <a:avLst/>
          </a:prstGeom>
          <a:noFill/>
          <a:ln>
            <a:noFill/>
          </a:ln>
        </p:spPr>
        <p:txBody>
          <a:bodyPr spcFirstLastPara="1" wrap="square" lIns="501600" tIns="250800" rIns="501600" bIns="250800" anchor="ctr" anchorCtr="0">
            <a:normAutofit/>
          </a:bodyPr>
          <a:lstStyle>
            <a:lvl1pPr marR="0" lvl="0" algn="ctr" rtl="0">
              <a:lnSpc>
                <a:spcPct val="100000"/>
              </a:lnSpc>
              <a:spcBef>
                <a:spcPts val="0"/>
              </a:spcBef>
              <a:spcAft>
                <a:spcPts val="0"/>
              </a:spcAft>
              <a:buClr>
                <a:schemeClr val="dk1"/>
              </a:buClr>
              <a:buSzPts val="24100"/>
              <a:buFont typeface="Calibri"/>
              <a:buNone/>
              <a:defRPr sz="241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
          <p:cNvSpPr txBox="1">
            <a:spLocks noGrp="1"/>
          </p:cNvSpPr>
          <p:nvPr>
            <p:ph type="body" idx="1"/>
          </p:nvPr>
        </p:nvSpPr>
        <p:spPr>
          <a:xfrm>
            <a:off x="2194560" y="7680963"/>
            <a:ext cx="39502200" cy="21724500"/>
          </a:xfrm>
          <a:prstGeom prst="rect">
            <a:avLst/>
          </a:prstGeom>
          <a:noFill/>
          <a:ln>
            <a:noFill/>
          </a:ln>
        </p:spPr>
        <p:txBody>
          <a:bodyPr spcFirstLastPara="1" wrap="square" lIns="501600" tIns="250800" rIns="501600" bIns="250800" anchor="t" anchorCtr="0">
            <a:normAutofit/>
          </a:bodyPr>
          <a:lstStyle>
            <a:lvl1pPr marL="457200" marR="0" lvl="0" indent="-1346263" algn="l" rtl="0">
              <a:lnSpc>
                <a:spcPct val="100000"/>
              </a:lnSpc>
              <a:spcBef>
                <a:spcPts val="3520"/>
              </a:spcBef>
              <a:spcAft>
                <a:spcPts val="0"/>
              </a:spcAft>
              <a:buClr>
                <a:schemeClr val="dk1"/>
              </a:buClr>
              <a:buSzPts val="17601"/>
              <a:buFont typeface="Arial"/>
              <a:buChar char="•"/>
              <a:defRPr sz="17601" b="0" i="0" u="none" strike="noStrike" cap="none">
                <a:solidFill>
                  <a:schemeClr val="dk1"/>
                </a:solidFill>
                <a:latin typeface="Calibri"/>
                <a:ea typeface="Calibri"/>
                <a:cs typeface="Calibri"/>
                <a:sym typeface="Calibri"/>
              </a:defRPr>
            </a:lvl1pPr>
            <a:lvl2pPr marL="914400" marR="0" lvl="1" indent="-1206563" algn="l" rtl="0">
              <a:lnSpc>
                <a:spcPct val="100000"/>
              </a:lnSpc>
              <a:spcBef>
                <a:spcPts val="3080"/>
              </a:spcBef>
              <a:spcAft>
                <a:spcPts val="0"/>
              </a:spcAft>
              <a:buClr>
                <a:schemeClr val="dk1"/>
              </a:buClr>
              <a:buSzPts val="15401"/>
              <a:buFont typeface="Arial"/>
              <a:buChar char="–"/>
              <a:defRPr sz="15400" b="0" i="0" u="none" strike="noStrike" cap="none">
                <a:solidFill>
                  <a:schemeClr val="dk1"/>
                </a:solidFill>
                <a:latin typeface="Calibri"/>
                <a:ea typeface="Calibri"/>
                <a:cs typeface="Calibri"/>
                <a:sym typeface="Calibri"/>
              </a:defRPr>
            </a:lvl2pPr>
            <a:lvl3pPr marL="1371600" marR="0" lvl="2" indent="-1066736" algn="l" rtl="0">
              <a:lnSpc>
                <a:spcPct val="100000"/>
              </a:lnSpc>
              <a:spcBef>
                <a:spcPts val="2640"/>
              </a:spcBef>
              <a:spcAft>
                <a:spcPts val="0"/>
              </a:spcAft>
              <a:buClr>
                <a:schemeClr val="dk1"/>
              </a:buClr>
              <a:buSzPts val="13199"/>
              <a:buFont typeface="Arial"/>
              <a:buChar char="•"/>
              <a:defRPr sz="13199" b="0" i="0" u="none" strike="noStrike" cap="none">
                <a:solidFill>
                  <a:schemeClr val="dk1"/>
                </a:solidFill>
                <a:latin typeface="Calibri"/>
                <a:ea typeface="Calibri"/>
                <a:cs typeface="Calibri"/>
                <a:sym typeface="Calibri"/>
              </a:defRPr>
            </a:lvl3pPr>
            <a:lvl4pPr marL="1828800" marR="0" lvl="3" indent="-927100" algn="l" rtl="0">
              <a:lnSpc>
                <a:spcPct val="100000"/>
              </a:lnSpc>
              <a:spcBef>
                <a:spcPts val="2200"/>
              </a:spcBef>
              <a:spcAft>
                <a:spcPts val="0"/>
              </a:spcAft>
              <a:buClr>
                <a:schemeClr val="dk1"/>
              </a:buClr>
              <a:buSzPts val="11000"/>
              <a:buFont typeface="Arial"/>
              <a:buChar char="–"/>
              <a:defRPr sz="11000" b="0" i="0" u="none" strike="noStrike" cap="none">
                <a:solidFill>
                  <a:schemeClr val="dk1"/>
                </a:solidFill>
                <a:latin typeface="Calibri"/>
                <a:ea typeface="Calibri"/>
                <a:cs typeface="Calibri"/>
                <a:sym typeface="Calibri"/>
              </a:defRPr>
            </a:lvl4pPr>
            <a:lvl5pPr marL="2286000" marR="0" lvl="4" indent="-927100" algn="l" rtl="0">
              <a:lnSpc>
                <a:spcPct val="100000"/>
              </a:lnSpc>
              <a:spcBef>
                <a:spcPts val="2200"/>
              </a:spcBef>
              <a:spcAft>
                <a:spcPts val="0"/>
              </a:spcAft>
              <a:buClr>
                <a:schemeClr val="dk1"/>
              </a:buClr>
              <a:buSzPts val="11000"/>
              <a:buFont typeface="Arial"/>
              <a:buChar char="»"/>
              <a:defRPr sz="11000" b="0" i="0" u="none" strike="noStrike" cap="none">
                <a:solidFill>
                  <a:schemeClr val="dk1"/>
                </a:solidFill>
                <a:latin typeface="Calibri"/>
                <a:ea typeface="Calibri"/>
                <a:cs typeface="Calibri"/>
                <a:sym typeface="Calibri"/>
              </a:defRPr>
            </a:lvl5pPr>
            <a:lvl6pPr marL="2743200" marR="0" lvl="5" indent="-927100" algn="l" rtl="0">
              <a:lnSpc>
                <a:spcPct val="100000"/>
              </a:lnSpc>
              <a:spcBef>
                <a:spcPts val="2200"/>
              </a:spcBef>
              <a:spcAft>
                <a:spcPts val="0"/>
              </a:spcAft>
              <a:buClr>
                <a:schemeClr val="dk1"/>
              </a:buClr>
              <a:buSzPts val="11000"/>
              <a:buFont typeface="Arial"/>
              <a:buChar char="•"/>
              <a:defRPr sz="11000" b="0" i="0" u="none" strike="noStrike" cap="none">
                <a:solidFill>
                  <a:schemeClr val="dk1"/>
                </a:solidFill>
                <a:latin typeface="Calibri"/>
                <a:ea typeface="Calibri"/>
                <a:cs typeface="Calibri"/>
                <a:sym typeface="Calibri"/>
              </a:defRPr>
            </a:lvl6pPr>
            <a:lvl7pPr marL="3200400" marR="0" lvl="6" indent="-927100" algn="l" rtl="0">
              <a:lnSpc>
                <a:spcPct val="100000"/>
              </a:lnSpc>
              <a:spcBef>
                <a:spcPts val="2200"/>
              </a:spcBef>
              <a:spcAft>
                <a:spcPts val="0"/>
              </a:spcAft>
              <a:buClr>
                <a:schemeClr val="dk1"/>
              </a:buClr>
              <a:buSzPts val="11000"/>
              <a:buFont typeface="Arial"/>
              <a:buChar char="•"/>
              <a:defRPr sz="11000" b="0" i="0" u="none" strike="noStrike" cap="none">
                <a:solidFill>
                  <a:schemeClr val="dk1"/>
                </a:solidFill>
                <a:latin typeface="Calibri"/>
                <a:ea typeface="Calibri"/>
                <a:cs typeface="Calibri"/>
                <a:sym typeface="Calibri"/>
              </a:defRPr>
            </a:lvl7pPr>
            <a:lvl8pPr marL="3657600" marR="0" lvl="7" indent="-927100" algn="l" rtl="0">
              <a:lnSpc>
                <a:spcPct val="100000"/>
              </a:lnSpc>
              <a:spcBef>
                <a:spcPts val="2200"/>
              </a:spcBef>
              <a:spcAft>
                <a:spcPts val="0"/>
              </a:spcAft>
              <a:buClr>
                <a:schemeClr val="dk1"/>
              </a:buClr>
              <a:buSzPts val="11000"/>
              <a:buFont typeface="Arial"/>
              <a:buChar char="•"/>
              <a:defRPr sz="11000" b="0" i="0" u="none" strike="noStrike" cap="none">
                <a:solidFill>
                  <a:schemeClr val="dk1"/>
                </a:solidFill>
                <a:latin typeface="Calibri"/>
                <a:ea typeface="Calibri"/>
                <a:cs typeface="Calibri"/>
                <a:sym typeface="Calibri"/>
              </a:defRPr>
            </a:lvl8pPr>
            <a:lvl9pPr marL="4114800" marR="0" lvl="8" indent="-927100" algn="l" rtl="0">
              <a:lnSpc>
                <a:spcPct val="100000"/>
              </a:lnSpc>
              <a:spcBef>
                <a:spcPts val="2200"/>
              </a:spcBef>
              <a:spcAft>
                <a:spcPts val="0"/>
              </a:spcAft>
              <a:buClr>
                <a:schemeClr val="dk1"/>
              </a:buClr>
              <a:buSzPts val="11000"/>
              <a:buFont typeface="Arial"/>
              <a:buChar char="•"/>
              <a:defRPr sz="11000" b="0" i="0" u="none" strike="noStrike" cap="none">
                <a:solidFill>
                  <a:schemeClr val="dk1"/>
                </a:solidFill>
                <a:latin typeface="Calibri"/>
                <a:ea typeface="Calibri"/>
                <a:cs typeface="Calibri"/>
                <a:sym typeface="Calibri"/>
              </a:defRPr>
            </a:lvl9pPr>
          </a:lstStyle>
          <a:p>
            <a:endParaRPr/>
          </a:p>
        </p:txBody>
      </p:sp>
      <p:sp>
        <p:nvSpPr>
          <p:cNvPr id="8" name="Google Shape;8;p3"/>
          <p:cNvSpPr txBox="1">
            <a:spLocks noGrp="1"/>
          </p:cNvSpPr>
          <p:nvPr>
            <p:ph type="dt" idx="10"/>
          </p:nvPr>
        </p:nvSpPr>
        <p:spPr>
          <a:xfrm>
            <a:off x="2194560" y="30510482"/>
            <a:ext cx="10241400" cy="1752600"/>
          </a:xfrm>
          <a:prstGeom prst="rect">
            <a:avLst/>
          </a:prstGeom>
          <a:noFill/>
          <a:ln>
            <a:noFill/>
          </a:ln>
        </p:spPr>
        <p:txBody>
          <a:bodyPr spcFirstLastPara="1" wrap="square" lIns="501600" tIns="250800" rIns="501600" bIns="250800" anchor="ctr" anchorCtr="0">
            <a:noAutofit/>
          </a:bodyPr>
          <a:lstStyle>
            <a:lvl1pPr marR="0" lvl="0" algn="l" rtl="0">
              <a:lnSpc>
                <a:spcPct val="100000"/>
              </a:lnSpc>
              <a:spcBef>
                <a:spcPts val="0"/>
              </a:spcBef>
              <a:spcAft>
                <a:spcPts val="0"/>
              </a:spcAft>
              <a:buClr>
                <a:srgbClr val="000000"/>
              </a:buClr>
              <a:buSzPts val="1400"/>
              <a:buFont typeface="Arial"/>
              <a:buNone/>
              <a:defRPr sz="66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99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99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99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99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99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99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99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9900" b="0" i="0" u="none" strike="noStrike" cap="none">
                <a:solidFill>
                  <a:schemeClr val="dk1"/>
                </a:solidFill>
                <a:latin typeface="Calibri"/>
                <a:ea typeface="Calibri"/>
                <a:cs typeface="Calibri"/>
                <a:sym typeface="Calibri"/>
              </a:defRPr>
            </a:lvl9pPr>
          </a:lstStyle>
          <a:p>
            <a:endParaRPr/>
          </a:p>
        </p:txBody>
      </p:sp>
      <p:sp>
        <p:nvSpPr>
          <p:cNvPr id="9" name="Google Shape;9;p3"/>
          <p:cNvSpPr txBox="1">
            <a:spLocks noGrp="1"/>
          </p:cNvSpPr>
          <p:nvPr>
            <p:ph type="ftr" idx="11"/>
          </p:nvPr>
        </p:nvSpPr>
        <p:spPr>
          <a:xfrm>
            <a:off x="14996160" y="30510482"/>
            <a:ext cx="13899000" cy="1752600"/>
          </a:xfrm>
          <a:prstGeom prst="rect">
            <a:avLst/>
          </a:prstGeom>
          <a:noFill/>
          <a:ln>
            <a:noFill/>
          </a:ln>
        </p:spPr>
        <p:txBody>
          <a:bodyPr spcFirstLastPara="1" wrap="square" lIns="501600" tIns="250800" rIns="501600" bIns="250800" anchor="ctr" anchorCtr="0">
            <a:noAutofit/>
          </a:bodyPr>
          <a:lstStyle>
            <a:lvl1pPr marR="0" lvl="0" algn="ctr" rtl="0">
              <a:lnSpc>
                <a:spcPct val="100000"/>
              </a:lnSpc>
              <a:spcBef>
                <a:spcPts val="0"/>
              </a:spcBef>
              <a:spcAft>
                <a:spcPts val="0"/>
              </a:spcAft>
              <a:buClr>
                <a:srgbClr val="000000"/>
              </a:buClr>
              <a:buSzPts val="1400"/>
              <a:buFont typeface="Arial"/>
              <a:buNone/>
              <a:defRPr sz="66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99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99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99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99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99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99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99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9900" b="0" i="0" u="none" strike="noStrike" cap="none">
                <a:solidFill>
                  <a:schemeClr val="dk1"/>
                </a:solidFill>
                <a:latin typeface="Calibri"/>
                <a:ea typeface="Calibri"/>
                <a:cs typeface="Calibri"/>
                <a:sym typeface="Calibri"/>
              </a:defRPr>
            </a:lvl9pPr>
          </a:lstStyle>
          <a:p>
            <a:endParaRPr/>
          </a:p>
        </p:txBody>
      </p:sp>
      <p:sp>
        <p:nvSpPr>
          <p:cNvPr id="10" name="Google Shape;10;p3"/>
          <p:cNvSpPr txBox="1">
            <a:spLocks noGrp="1"/>
          </p:cNvSpPr>
          <p:nvPr>
            <p:ph type="sldNum" idx="12"/>
          </p:nvPr>
        </p:nvSpPr>
        <p:spPr>
          <a:xfrm>
            <a:off x="31455360" y="30510482"/>
            <a:ext cx="10241400" cy="1752600"/>
          </a:xfrm>
          <a:prstGeom prst="rect">
            <a:avLst/>
          </a:prstGeom>
          <a:noFill/>
          <a:ln>
            <a:noFill/>
          </a:ln>
        </p:spPr>
        <p:txBody>
          <a:bodyPr spcFirstLastPara="1" wrap="square" lIns="501600" tIns="250800" rIns="501600" bIns="250800" anchor="ctr" anchorCtr="0">
            <a:noAutofit/>
          </a:bodyPr>
          <a:lstStyle>
            <a:lvl1pPr marL="0" marR="0" lvl="0" indent="0" algn="r" rtl="0">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6600"/>
              <a:buFont typeface="Arial"/>
              <a:buNone/>
              <a:defRPr sz="6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rive.google.com/file/d/1yC3gm8oqT4Uzx6zflrpRjapdqDZE7bag/view"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body" idx="1"/>
          </p:nvPr>
        </p:nvSpPr>
        <p:spPr>
          <a:xfrm>
            <a:off x="1582615" y="1899138"/>
            <a:ext cx="41534862" cy="22133587"/>
          </a:xfrm>
          <a:prstGeom prst="rect">
            <a:avLst/>
          </a:prstGeom>
          <a:noFill/>
          <a:ln>
            <a:noFill/>
          </a:ln>
        </p:spPr>
        <p:txBody>
          <a:bodyPr spcFirstLastPara="1" wrap="square" lIns="501600" tIns="250800" rIns="501600" bIns="250800" anchor="t" anchorCtr="0">
            <a:normAutofit fontScale="92500" lnSpcReduction="10000"/>
          </a:bodyPr>
          <a:lstStyle/>
          <a:p>
            <a:pPr marL="114300" lvl="0" indent="0" algn="l" rtl="0">
              <a:lnSpc>
                <a:spcPct val="115000"/>
              </a:lnSpc>
              <a:spcBef>
                <a:spcPts val="0"/>
              </a:spcBef>
              <a:spcAft>
                <a:spcPts val="0"/>
              </a:spcAft>
              <a:buSzPts val="1800"/>
              <a:buNone/>
            </a:pPr>
            <a:r>
              <a:rPr lang="en-US" sz="6700" b="1" dirty="0">
                <a:solidFill>
                  <a:srgbClr val="595959"/>
                </a:solidFill>
                <a:latin typeface="Arial"/>
                <a:ea typeface="Arial"/>
                <a:cs typeface="Arial"/>
                <a:sym typeface="Arial"/>
              </a:rPr>
              <a:t>Poster Guidance:</a:t>
            </a:r>
            <a:endParaRPr sz="6700" b="1" dirty="0">
              <a:solidFill>
                <a:srgbClr val="595959"/>
              </a:solidFill>
              <a:latin typeface="Arial"/>
              <a:ea typeface="Arial"/>
              <a:cs typeface="Arial"/>
              <a:sym typeface="Arial"/>
            </a:endParaRPr>
          </a:p>
          <a:p>
            <a:pPr marL="114300" lvl="0" indent="0" algn="l" rtl="0">
              <a:lnSpc>
                <a:spcPct val="115000"/>
              </a:lnSpc>
              <a:spcBef>
                <a:spcPts val="0"/>
              </a:spcBef>
              <a:spcAft>
                <a:spcPts val="0"/>
              </a:spcAft>
              <a:buClr>
                <a:schemeClr val="dk1"/>
              </a:buClr>
              <a:buSzPts val="1100"/>
              <a:buFont typeface="Arial"/>
              <a:buNone/>
            </a:pPr>
            <a:r>
              <a:rPr lang="en-US" sz="6700" dirty="0">
                <a:solidFill>
                  <a:srgbClr val="595959"/>
                </a:solidFill>
                <a:latin typeface="Arial"/>
                <a:ea typeface="Arial"/>
                <a:cs typeface="Arial"/>
                <a:sym typeface="Arial"/>
              </a:rPr>
              <a:t>Please use Slide 2 as the template for your poster presentations. This template has been formatted so that it meets the size requirements (48”W x 36”H). All posters must include the AIM-AHEAD logo, acknowledging AIM-AHEAD funding, and the disclaimer (already included in Slide 2). You are not required to, but may use the AIM-AHEAD media kit as a guide when selecting colors and fonts for your poster:</a:t>
            </a:r>
            <a:r>
              <a:rPr lang="en-US" sz="6700" dirty="0">
                <a:solidFill>
                  <a:srgbClr val="595959"/>
                </a:solidFill>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 </a:t>
            </a:r>
            <a:r>
              <a:rPr lang="en-US" sz="6700" u="sng" dirty="0">
                <a:solidFill>
                  <a:schemeClr val="hlink"/>
                </a:solidFill>
                <a:latin typeface="Arial"/>
                <a:ea typeface="Arial"/>
                <a:cs typeface="Arial"/>
                <a:sym typeface="Arial"/>
                <a:hlinkClick r:id="rId3"/>
              </a:rPr>
              <a:t>AIM-AHEAD Media Kit</a:t>
            </a:r>
            <a:r>
              <a:rPr lang="en-US" sz="6700" dirty="0">
                <a:solidFill>
                  <a:srgbClr val="595959"/>
                </a:solidFill>
                <a:latin typeface="Arial"/>
                <a:ea typeface="Arial"/>
                <a:cs typeface="Arial"/>
                <a:sym typeface="Arial"/>
              </a:rPr>
              <a:t>.</a:t>
            </a:r>
            <a:endParaRPr sz="6700" dirty="0">
              <a:solidFill>
                <a:srgbClr val="595959"/>
              </a:solidFill>
              <a:latin typeface="Arial"/>
              <a:ea typeface="Arial"/>
              <a:cs typeface="Arial"/>
              <a:sym typeface="Arial"/>
            </a:endParaRPr>
          </a:p>
          <a:p>
            <a:pPr marL="114300" lvl="0" indent="0" algn="l" rtl="0">
              <a:lnSpc>
                <a:spcPct val="115000"/>
              </a:lnSpc>
              <a:spcBef>
                <a:spcPts val="0"/>
              </a:spcBef>
              <a:spcAft>
                <a:spcPts val="0"/>
              </a:spcAft>
              <a:buSzPts val="1800"/>
              <a:buNone/>
            </a:pPr>
            <a:endParaRPr sz="6700" dirty="0">
              <a:solidFill>
                <a:srgbClr val="595959"/>
              </a:solidFill>
              <a:latin typeface="Arial"/>
              <a:ea typeface="Arial"/>
              <a:cs typeface="Arial"/>
              <a:sym typeface="Arial"/>
            </a:endParaRPr>
          </a:p>
          <a:p>
            <a:pPr marL="114300" lvl="0" indent="0" algn="l" rtl="0">
              <a:lnSpc>
                <a:spcPct val="115000"/>
              </a:lnSpc>
              <a:spcBef>
                <a:spcPts val="0"/>
              </a:spcBef>
              <a:spcAft>
                <a:spcPts val="0"/>
              </a:spcAft>
              <a:buSzPts val="1800"/>
              <a:buNone/>
            </a:pPr>
            <a:r>
              <a:rPr lang="en-US" sz="6700" b="1" dirty="0">
                <a:solidFill>
                  <a:srgbClr val="595959"/>
                </a:solidFill>
                <a:latin typeface="Arial"/>
                <a:ea typeface="Arial"/>
                <a:cs typeface="Arial"/>
                <a:sym typeface="Arial"/>
              </a:rPr>
              <a:t>Text for acknowledging AIM-AHEAD funding:</a:t>
            </a:r>
            <a:endParaRPr sz="6700" b="1" dirty="0">
              <a:solidFill>
                <a:srgbClr val="595959"/>
              </a:solidFill>
              <a:latin typeface="Arial"/>
              <a:ea typeface="Arial"/>
              <a:cs typeface="Arial"/>
              <a:sym typeface="Arial"/>
            </a:endParaRPr>
          </a:p>
          <a:p>
            <a:pPr marL="114300" lvl="0" indent="0" algn="l" rtl="0">
              <a:lnSpc>
                <a:spcPct val="115000"/>
              </a:lnSpc>
              <a:spcBef>
                <a:spcPts val="0"/>
              </a:spcBef>
              <a:spcAft>
                <a:spcPts val="0"/>
              </a:spcAft>
              <a:buSzPts val="1800"/>
              <a:buNone/>
            </a:pPr>
            <a:r>
              <a:rPr lang="en-US" sz="6700" i="1" dirty="0">
                <a:solidFill>
                  <a:srgbClr val="595959"/>
                </a:solidFill>
                <a:latin typeface="Arial"/>
                <a:ea typeface="Arial"/>
                <a:cs typeface="Arial"/>
                <a:sym typeface="Arial"/>
              </a:rPr>
              <a:t>The research reported in this poster/abstract was supported by [name of author’s Institute(s)], AIM-AHEAD Coordinating Center, award number OTA-21-017, and was, in part, funded by the National Institutes of Health Agreement No. 1OT2OD032581. </a:t>
            </a:r>
            <a:endParaRPr sz="6700" i="1" dirty="0">
              <a:solidFill>
                <a:srgbClr val="595959"/>
              </a:solidFill>
              <a:latin typeface="Arial"/>
              <a:ea typeface="Arial"/>
              <a:cs typeface="Arial"/>
              <a:sym typeface="Arial"/>
            </a:endParaRPr>
          </a:p>
          <a:p>
            <a:pPr marL="114300" lvl="0" indent="0" algn="l" rtl="0">
              <a:lnSpc>
                <a:spcPct val="115000"/>
              </a:lnSpc>
              <a:spcBef>
                <a:spcPts val="0"/>
              </a:spcBef>
              <a:spcAft>
                <a:spcPts val="0"/>
              </a:spcAft>
              <a:buSzPts val="1800"/>
              <a:buNone/>
            </a:pPr>
            <a:endParaRPr sz="6700" i="1" dirty="0">
              <a:solidFill>
                <a:srgbClr val="595959"/>
              </a:solidFill>
              <a:latin typeface="Arial"/>
              <a:ea typeface="Arial"/>
              <a:cs typeface="Arial"/>
              <a:sym typeface="Arial"/>
            </a:endParaRPr>
          </a:p>
          <a:p>
            <a:pPr marL="114300" lvl="0" indent="0" algn="l" rtl="0">
              <a:lnSpc>
                <a:spcPct val="115000"/>
              </a:lnSpc>
              <a:spcBef>
                <a:spcPts val="0"/>
              </a:spcBef>
              <a:spcAft>
                <a:spcPts val="0"/>
              </a:spcAft>
              <a:buSzPts val="1800"/>
              <a:buNone/>
            </a:pPr>
            <a:r>
              <a:rPr lang="en-US" sz="6700" b="1" dirty="0">
                <a:solidFill>
                  <a:srgbClr val="595959"/>
                </a:solidFill>
                <a:latin typeface="Arial"/>
                <a:ea typeface="Arial"/>
                <a:cs typeface="Arial"/>
                <a:sym typeface="Arial"/>
              </a:rPr>
              <a:t>Text for disclaimer:</a:t>
            </a:r>
            <a:endParaRPr sz="6700" b="1" dirty="0">
              <a:solidFill>
                <a:srgbClr val="595959"/>
              </a:solidFill>
              <a:latin typeface="Arial"/>
              <a:ea typeface="Arial"/>
              <a:cs typeface="Arial"/>
              <a:sym typeface="Arial"/>
            </a:endParaRPr>
          </a:p>
          <a:p>
            <a:pPr marL="114300" lvl="0" indent="0" algn="l" rtl="0">
              <a:lnSpc>
                <a:spcPct val="115000"/>
              </a:lnSpc>
              <a:spcBef>
                <a:spcPts val="0"/>
              </a:spcBef>
              <a:spcAft>
                <a:spcPts val="0"/>
              </a:spcAft>
              <a:buSzPts val="1800"/>
              <a:buNone/>
            </a:pPr>
            <a:r>
              <a:rPr lang="en-US" sz="6700" i="1" dirty="0">
                <a:solidFill>
                  <a:srgbClr val="595959"/>
                </a:solidFill>
                <a:latin typeface="Arial"/>
                <a:ea typeface="Arial"/>
                <a:cs typeface="Arial"/>
                <a:sym typeface="Arial"/>
              </a:rPr>
              <a:t>The views and conclusions contained in this document are those of the authors and should not be interpreted as representing the official policies, either expressed or implied, of the NIH.</a:t>
            </a:r>
            <a:endParaRPr sz="6700" i="1" dirty="0">
              <a:solidFill>
                <a:srgbClr val="595959"/>
              </a:solidFill>
              <a:latin typeface="Arial"/>
              <a:ea typeface="Arial"/>
              <a:cs typeface="Arial"/>
              <a:sym typeface="Arial"/>
            </a:endParaRPr>
          </a:p>
          <a:p>
            <a:pPr marL="114300" lvl="0" indent="0" algn="l" rtl="0">
              <a:lnSpc>
                <a:spcPct val="115000"/>
              </a:lnSpc>
              <a:spcBef>
                <a:spcPts val="0"/>
              </a:spcBef>
              <a:spcAft>
                <a:spcPts val="0"/>
              </a:spcAft>
              <a:buClr>
                <a:schemeClr val="dk1"/>
              </a:buClr>
              <a:buSzPts val="1100"/>
              <a:buFont typeface="Arial"/>
              <a:buNone/>
            </a:pPr>
            <a:endParaRPr sz="5000" i="1" dirty="0">
              <a:solidFill>
                <a:srgbClr val="595959"/>
              </a:solidFill>
              <a:latin typeface="Arial"/>
              <a:ea typeface="Arial"/>
              <a:cs typeface="Arial"/>
              <a:sym typeface="Arial"/>
            </a:endParaRPr>
          </a:p>
          <a:p>
            <a:pPr marL="114300" lvl="0" indent="0" algn="l" rtl="0">
              <a:lnSpc>
                <a:spcPct val="115000"/>
              </a:lnSpc>
              <a:spcBef>
                <a:spcPts val="0"/>
              </a:spcBef>
              <a:spcAft>
                <a:spcPts val="0"/>
              </a:spcAft>
              <a:buSzPts val="1800"/>
              <a:buNone/>
            </a:pPr>
            <a:r>
              <a:rPr lang="en-US" sz="7300" b="1" dirty="0">
                <a:solidFill>
                  <a:schemeClr val="tx1">
                    <a:lumMod val="65000"/>
                    <a:lumOff val="35000"/>
                  </a:schemeClr>
                </a:solidFill>
                <a:highlight>
                  <a:srgbClr val="FFFF00"/>
                </a:highlight>
                <a:latin typeface="Arial"/>
                <a:ea typeface="Arial"/>
                <a:cs typeface="Arial"/>
                <a:sym typeface="Arial"/>
              </a:rPr>
              <a:t>**IMPORTANT**: If you are a current trainee in one of the 5 collaborative supplemental training programs (i.e., </a:t>
            </a:r>
            <a:r>
              <a:rPr lang="en-US" sz="7300" b="1" i="1" dirty="0">
                <a:solidFill>
                  <a:schemeClr val="tx1">
                    <a:lumMod val="65000"/>
                    <a:lumOff val="35000"/>
                  </a:schemeClr>
                </a:solidFill>
                <a:highlight>
                  <a:srgbClr val="FFFF00"/>
                </a:highlight>
                <a:latin typeface="Arial"/>
                <a:ea typeface="Arial"/>
                <a:cs typeface="Arial"/>
                <a:sym typeface="Arial"/>
              </a:rPr>
              <a:t>All of Us</a:t>
            </a:r>
            <a:r>
              <a:rPr lang="en-US" sz="7300" b="1" dirty="0">
                <a:solidFill>
                  <a:schemeClr val="tx1">
                    <a:lumMod val="65000"/>
                    <a:lumOff val="35000"/>
                  </a:schemeClr>
                </a:solidFill>
                <a:highlight>
                  <a:srgbClr val="FFFF00"/>
                </a:highlight>
                <a:latin typeface="Arial"/>
                <a:ea typeface="Arial"/>
                <a:cs typeface="Arial"/>
                <a:sym typeface="Arial"/>
              </a:rPr>
              <a:t>, NCATS, Bridge2AI AI-READI, Bridge2AI for Clinical Care, </a:t>
            </a:r>
            <a:r>
              <a:rPr lang="en-US" sz="7300" b="1" dirty="0" err="1">
                <a:solidFill>
                  <a:schemeClr val="tx1">
                    <a:lumMod val="65000"/>
                    <a:lumOff val="35000"/>
                  </a:schemeClr>
                </a:solidFill>
                <a:highlight>
                  <a:srgbClr val="FFFF00"/>
                </a:highlight>
                <a:latin typeface="Arial"/>
                <a:ea typeface="Arial"/>
                <a:cs typeface="Arial"/>
                <a:sym typeface="Arial"/>
              </a:rPr>
              <a:t>ScHARe</a:t>
            </a:r>
            <a:r>
              <a:rPr lang="en-US" sz="7300" b="1" dirty="0">
                <a:solidFill>
                  <a:schemeClr val="tx1">
                    <a:lumMod val="65000"/>
                    <a:lumOff val="35000"/>
                  </a:schemeClr>
                </a:solidFill>
                <a:highlight>
                  <a:srgbClr val="FFFF00"/>
                </a:highlight>
                <a:latin typeface="Arial"/>
                <a:ea typeface="Arial"/>
                <a:cs typeface="Arial"/>
                <a:sym typeface="Arial"/>
              </a:rPr>
              <a:t>), please consult your program team to obtain program-specific elements to include on your poster. </a:t>
            </a:r>
          </a:p>
          <a:p>
            <a:pPr marL="114300" lvl="0" indent="0" algn="l" rtl="0">
              <a:lnSpc>
                <a:spcPct val="115000"/>
              </a:lnSpc>
              <a:spcBef>
                <a:spcPts val="0"/>
              </a:spcBef>
              <a:spcAft>
                <a:spcPts val="0"/>
              </a:spcAft>
              <a:buSzPts val="1800"/>
              <a:buNone/>
            </a:pPr>
            <a:endParaRPr lang="en-US" sz="7300" b="1" dirty="0">
              <a:solidFill>
                <a:srgbClr val="980000"/>
              </a:solidFill>
              <a:latin typeface="Arial"/>
              <a:ea typeface="Arial"/>
              <a:cs typeface="Arial"/>
              <a:sym typeface="Arial"/>
            </a:endParaRPr>
          </a:p>
          <a:p>
            <a:pPr marL="114300" lvl="0" indent="0" algn="l" rtl="0">
              <a:lnSpc>
                <a:spcPct val="115000"/>
              </a:lnSpc>
              <a:spcBef>
                <a:spcPts val="0"/>
              </a:spcBef>
              <a:spcAft>
                <a:spcPts val="0"/>
              </a:spcAft>
              <a:buSzPts val="1800"/>
              <a:buNone/>
            </a:pPr>
            <a:r>
              <a:rPr lang="en-US" sz="7300" b="1" dirty="0">
                <a:solidFill>
                  <a:srgbClr val="980000"/>
                </a:solidFill>
                <a:latin typeface="Arial"/>
                <a:ea typeface="Arial"/>
                <a:cs typeface="Arial"/>
                <a:sym typeface="Arial"/>
              </a:rPr>
              <a:t>Please be sure to either make a copy of this template or download it as a PowerPoint file.</a:t>
            </a:r>
            <a:endParaRPr sz="7300" dirty="0"/>
          </a:p>
        </p:txBody>
      </p:sp>
      <p:pic>
        <p:nvPicPr>
          <p:cNvPr id="85" name="Google Shape;85;p1" title="AIM-AHEAD Logo.png"/>
          <p:cNvPicPr preferRelativeResize="0"/>
          <p:nvPr/>
        </p:nvPicPr>
        <p:blipFill rotWithShape="1">
          <a:blip r:embed="rId4">
            <a:alphaModFix/>
          </a:blip>
          <a:srcRect/>
          <a:stretch/>
        </p:blipFill>
        <p:spPr>
          <a:xfrm>
            <a:off x="32495423" y="24576732"/>
            <a:ext cx="8844258" cy="6985781"/>
          </a:xfrm>
          <a:prstGeom prst="rect">
            <a:avLst/>
          </a:prstGeom>
          <a:noFill/>
          <a:ln>
            <a:noFill/>
          </a:ln>
        </p:spPr>
      </p:pic>
      <p:sp>
        <p:nvSpPr>
          <p:cNvPr id="86" name="Google Shape;86;p1"/>
          <p:cNvSpPr txBox="1"/>
          <p:nvPr/>
        </p:nvSpPr>
        <p:spPr>
          <a:xfrm>
            <a:off x="19794574" y="24032725"/>
            <a:ext cx="11472000" cy="35706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0000"/>
              <a:buFont typeface="Arial"/>
              <a:buNone/>
            </a:pPr>
            <a:r>
              <a:rPr lang="en-US" sz="10000" b="1" i="0" u="none" strike="noStrike" cap="none" dirty="0">
                <a:solidFill>
                  <a:srgbClr val="244396"/>
                </a:solidFill>
                <a:latin typeface="Arial"/>
                <a:ea typeface="Arial"/>
                <a:cs typeface="Arial"/>
                <a:sym typeface="Arial"/>
              </a:rPr>
              <a:t>AIM-AHEAD Logo:</a:t>
            </a:r>
            <a:endParaRPr sz="10000" b="1" i="0" u="none" strike="noStrike" cap="none" dirty="0">
              <a:solidFill>
                <a:srgbClr val="244396"/>
              </a:solidFill>
              <a:latin typeface="Arial"/>
              <a:ea typeface="Arial"/>
              <a:cs typeface="Arial"/>
              <a:sym typeface="Arial"/>
            </a:endParaRPr>
          </a:p>
        </p:txBody>
      </p:sp>
      <p:sp>
        <p:nvSpPr>
          <p:cNvPr id="87" name="Google Shape;87;p1"/>
          <p:cNvSpPr/>
          <p:nvPr/>
        </p:nvSpPr>
        <p:spPr>
          <a:xfrm>
            <a:off x="25814787" y="26719225"/>
            <a:ext cx="5067000" cy="884100"/>
          </a:xfrm>
          <a:prstGeom prst="rightArrow">
            <a:avLst>
              <a:gd name="adj1" fmla="val 50000"/>
              <a:gd name="adj2" fmla="val 50000"/>
            </a:avLst>
          </a:prstGeom>
          <a:solidFill>
            <a:srgbClr val="24439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2"/>
          <p:cNvSpPr txBox="1">
            <a:spLocks noGrp="1"/>
          </p:cNvSpPr>
          <p:nvPr>
            <p:ph type="ctrTitle"/>
          </p:nvPr>
        </p:nvSpPr>
        <p:spPr>
          <a:xfrm>
            <a:off x="80675" y="774071"/>
            <a:ext cx="43891200" cy="1573800"/>
          </a:xfrm>
          <a:prstGeom prst="rect">
            <a:avLst/>
          </a:prstGeom>
          <a:noFill/>
          <a:ln>
            <a:noFill/>
          </a:ln>
        </p:spPr>
        <p:txBody>
          <a:bodyPr spcFirstLastPara="1" wrap="square" lIns="501600" tIns="250800" rIns="501600" bIns="250800" anchor="t" anchorCtr="0">
            <a:noAutofit/>
          </a:bodyPr>
          <a:lstStyle/>
          <a:p>
            <a:pPr marL="0" lvl="0" indent="0" algn="ctr" rtl="0">
              <a:lnSpc>
                <a:spcPct val="100000"/>
              </a:lnSpc>
              <a:spcBef>
                <a:spcPts val="0"/>
              </a:spcBef>
              <a:spcAft>
                <a:spcPts val="0"/>
              </a:spcAft>
              <a:buClr>
                <a:srgbClr val="002060"/>
              </a:buClr>
              <a:buSzPts val="7200"/>
              <a:buFont typeface="Calibri"/>
              <a:buNone/>
            </a:pPr>
            <a:r>
              <a:rPr lang="en-US" sz="8300" b="1">
                <a:solidFill>
                  <a:srgbClr val="244396"/>
                </a:solidFill>
                <a:latin typeface="Arial"/>
                <a:ea typeface="Arial"/>
                <a:cs typeface="Arial"/>
                <a:sym typeface="Arial"/>
              </a:rPr>
              <a:t> Project/Poster Title</a:t>
            </a:r>
            <a:endParaRPr sz="8300" b="1">
              <a:solidFill>
                <a:srgbClr val="244396"/>
              </a:solidFill>
              <a:latin typeface="Arial"/>
              <a:ea typeface="Arial"/>
              <a:cs typeface="Arial"/>
              <a:sym typeface="Arial"/>
            </a:endParaRPr>
          </a:p>
          <a:p>
            <a:pPr marL="0" lvl="0" indent="0" algn="ctr" rtl="0">
              <a:lnSpc>
                <a:spcPct val="100000"/>
              </a:lnSpc>
              <a:spcBef>
                <a:spcPts val="0"/>
              </a:spcBef>
              <a:spcAft>
                <a:spcPts val="0"/>
              </a:spcAft>
              <a:buClr>
                <a:srgbClr val="002060"/>
              </a:buClr>
              <a:buSzPts val="7200"/>
              <a:buFont typeface="Calibri"/>
              <a:buNone/>
            </a:pPr>
            <a:endParaRPr sz="8300" b="1">
              <a:solidFill>
                <a:srgbClr val="002060"/>
              </a:solidFill>
              <a:latin typeface="Arial"/>
              <a:ea typeface="Arial"/>
              <a:cs typeface="Arial"/>
              <a:sym typeface="Arial"/>
            </a:endParaRPr>
          </a:p>
        </p:txBody>
      </p:sp>
      <p:sp>
        <p:nvSpPr>
          <p:cNvPr id="93" name="Google Shape;93;p2"/>
          <p:cNvSpPr txBox="1"/>
          <p:nvPr/>
        </p:nvSpPr>
        <p:spPr>
          <a:xfrm>
            <a:off x="14643225" y="5296350"/>
            <a:ext cx="14295300" cy="785100"/>
          </a:xfrm>
          <a:prstGeom prst="rect">
            <a:avLst/>
          </a:prstGeom>
          <a:solidFill>
            <a:srgbClr val="318AC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500"/>
              <a:buFont typeface="Arial"/>
              <a:buNone/>
            </a:pPr>
            <a:r>
              <a:rPr lang="en-US" sz="4500" b="1" i="0" u="none" strike="noStrike" cap="none">
                <a:solidFill>
                  <a:schemeClr val="lt1"/>
                </a:solidFill>
                <a:latin typeface="Arial"/>
                <a:ea typeface="Arial"/>
                <a:cs typeface="Arial"/>
                <a:sym typeface="Arial"/>
              </a:rPr>
              <a:t> RESULTS</a:t>
            </a:r>
            <a:endParaRPr sz="4500" b="0" i="0" u="none" strike="noStrike" cap="none">
              <a:solidFill>
                <a:srgbClr val="000000"/>
              </a:solidFill>
              <a:latin typeface="Arial"/>
              <a:ea typeface="Arial"/>
              <a:cs typeface="Arial"/>
              <a:sym typeface="Arial"/>
            </a:endParaRPr>
          </a:p>
        </p:txBody>
      </p:sp>
      <p:sp>
        <p:nvSpPr>
          <p:cNvPr id="94" name="Google Shape;94;p2"/>
          <p:cNvSpPr txBox="1"/>
          <p:nvPr/>
        </p:nvSpPr>
        <p:spPr>
          <a:xfrm>
            <a:off x="29768575" y="14092025"/>
            <a:ext cx="13189500" cy="785100"/>
          </a:xfrm>
          <a:prstGeom prst="rect">
            <a:avLst/>
          </a:prstGeom>
          <a:solidFill>
            <a:srgbClr val="318AC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500"/>
              <a:buFont typeface="Arial"/>
              <a:buNone/>
            </a:pPr>
            <a:r>
              <a:rPr lang="en-US" sz="4500" b="1" i="0" u="none" strike="noStrike" cap="none">
                <a:solidFill>
                  <a:schemeClr val="lt1"/>
                </a:solidFill>
                <a:latin typeface="Arial"/>
                <a:ea typeface="Arial"/>
                <a:cs typeface="Arial"/>
                <a:sym typeface="Arial"/>
              </a:rPr>
              <a:t> IMPLICATIONS</a:t>
            </a:r>
            <a:endParaRPr sz="4500" b="0" i="0" u="none" strike="noStrike" cap="none">
              <a:solidFill>
                <a:srgbClr val="000000"/>
              </a:solidFill>
              <a:latin typeface="Arial"/>
              <a:ea typeface="Arial"/>
              <a:cs typeface="Arial"/>
              <a:sym typeface="Arial"/>
            </a:endParaRPr>
          </a:p>
        </p:txBody>
      </p:sp>
      <p:sp>
        <p:nvSpPr>
          <p:cNvPr id="95" name="Google Shape;95;p2"/>
          <p:cNvSpPr/>
          <p:nvPr/>
        </p:nvSpPr>
        <p:spPr>
          <a:xfrm>
            <a:off x="10394691" y="4121700"/>
            <a:ext cx="23101800" cy="7122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1" u="none" strike="noStrike" cap="none">
                <a:solidFill>
                  <a:schemeClr val="dk1"/>
                </a:solidFill>
                <a:latin typeface="Arial"/>
                <a:ea typeface="Arial"/>
                <a:cs typeface="Arial"/>
                <a:sym typeface="Arial"/>
              </a:rPr>
              <a:t>Institutional Affiliation(s)</a:t>
            </a:r>
            <a:endParaRPr sz="4000" b="0" i="0" u="none" strike="noStrike" cap="none">
              <a:solidFill>
                <a:srgbClr val="000000"/>
              </a:solidFill>
              <a:latin typeface="Arial"/>
              <a:ea typeface="Arial"/>
              <a:cs typeface="Arial"/>
              <a:sym typeface="Arial"/>
            </a:endParaRPr>
          </a:p>
        </p:txBody>
      </p:sp>
      <p:cxnSp>
        <p:nvCxnSpPr>
          <p:cNvPr id="96" name="Google Shape;96;p2"/>
          <p:cNvCxnSpPr/>
          <p:nvPr/>
        </p:nvCxnSpPr>
        <p:spPr>
          <a:xfrm>
            <a:off x="565811" y="4960765"/>
            <a:ext cx="42360300" cy="0"/>
          </a:xfrm>
          <a:prstGeom prst="straightConnector1">
            <a:avLst/>
          </a:prstGeom>
          <a:noFill/>
          <a:ln w="9525" cap="flat" cmpd="sng">
            <a:solidFill>
              <a:srgbClr val="0070C0"/>
            </a:solidFill>
            <a:prstDash val="solid"/>
            <a:round/>
            <a:headEnd type="none" w="sm" len="sm"/>
            <a:tailEnd type="none" w="sm" len="sm"/>
          </a:ln>
        </p:spPr>
      </p:cxnSp>
      <p:sp>
        <p:nvSpPr>
          <p:cNvPr id="97" name="Google Shape;97;p2"/>
          <p:cNvSpPr txBox="1"/>
          <p:nvPr/>
        </p:nvSpPr>
        <p:spPr>
          <a:xfrm>
            <a:off x="29768600" y="26854150"/>
            <a:ext cx="13189500" cy="785100"/>
          </a:xfrm>
          <a:prstGeom prst="rect">
            <a:avLst/>
          </a:prstGeom>
          <a:solidFill>
            <a:srgbClr val="318AC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500"/>
              <a:buFont typeface="Arial"/>
              <a:buNone/>
            </a:pPr>
            <a:r>
              <a:rPr lang="en-US" sz="4500" b="1" i="0" u="none" strike="noStrike" cap="none">
                <a:solidFill>
                  <a:schemeClr val="lt1"/>
                </a:solidFill>
                <a:latin typeface="Arial"/>
                <a:ea typeface="Arial"/>
                <a:cs typeface="Arial"/>
                <a:sym typeface="Arial"/>
              </a:rPr>
              <a:t> ACKNOWLEDGEMENTS &amp; DISCLAIMER</a:t>
            </a:r>
            <a:endParaRPr sz="4500" b="0" i="0" u="none" strike="noStrike" cap="none">
              <a:solidFill>
                <a:srgbClr val="000000"/>
              </a:solidFill>
              <a:latin typeface="Arial"/>
              <a:ea typeface="Arial"/>
              <a:cs typeface="Arial"/>
              <a:sym typeface="Arial"/>
            </a:endParaRPr>
          </a:p>
        </p:txBody>
      </p:sp>
      <p:sp>
        <p:nvSpPr>
          <p:cNvPr id="98" name="Google Shape;98;p2"/>
          <p:cNvSpPr txBox="1"/>
          <p:nvPr/>
        </p:nvSpPr>
        <p:spPr>
          <a:xfrm>
            <a:off x="29768600" y="27770275"/>
            <a:ext cx="13058700" cy="2555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en-US" sz="3200" b="0" i="1" u="none" strike="noStrike" cap="none">
                <a:solidFill>
                  <a:schemeClr val="dk1"/>
                </a:solidFill>
                <a:latin typeface="Arial"/>
                <a:ea typeface="Arial"/>
                <a:cs typeface="Arial"/>
                <a:sym typeface="Arial"/>
              </a:rPr>
              <a:t>This research is, in part, funded by the National Institutes of Health (NIH) AIM-AHEAD Program Agreement NO. 1OT2OD032581. The views and conclusions contained in this document are those of the authors and should not be interpreted as representing the official policies, either expressed or implied, of the NIH.</a:t>
            </a:r>
            <a:endParaRPr sz="3200" b="0" i="1" u="none" strike="noStrike" cap="none">
              <a:solidFill>
                <a:schemeClr val="dk1"/>
              </a:solidFill>
              <a:latin typeface="Arial"/>
              <a:ea typeface="Arial"/>
              <a:cs typeface="Arial"/>
              <a:sym typeface="Arial"/>
            </a:endParaRPr>
          </a:p>
        </p:txBody>
      </p:sp>
      <p:sp>
        <p:nvSpPr>
          <p:cNvPr id="99" name="Google Shape;99;p2"/>
          <p:cNvSpPr/>
          <p:nvPr/>
        </p:nvSpPr>
        <p:spPr>
          <a:xfrm>
            <a:off x="-1" y="3298225"/>
            <a:ext cx="43891200" cy="7122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1" i="0" u="none" strike="noStrike" cap="none">
                <a:solidFill>
                  <a:schemeClr val="dk1"/>
                </a:solidFill>
                <a:latin typeface="Arial"/>
                <a:ea typeface="Arial"/>
                <a:cs typeface="Arial"/>
                <a:sym typeface="Arial"/>
              </a:rPr>
              <a:t>Author &amp; Co-Author Name(s) &amp; Designation(s) (e.g., PhD, MD, etc.)</a:t>
            </a:r>
            <a:endParaRPr sz="4000" b="1" i="0" u="none" strike="noStrike" cap="none" baseline="30000">
              <a:solidFill>
                <a:schemeClr val="dk1"/>
              </a:solidFill>
              <a:latin typeface="Arial"/>
              <a:ea typeface="Arial"/>
              <a:cs typeface="Arial"/>
              <a:sym typeface="Arial"/>
            </a:endParaRPr>
          </a:p>
        </p:txBody>
      </p:sp>
      <p:sp>
        <p:nvSpPr>
          <p:cNvPr id="100" name="Google Shape;100;p2"/>
          <p:cNvSpPr txBox="1"/>
          <p:nvPr/>
        </p:nvSpPr>
        <p:spPr>
          <a:xfrm>
            <a:off x="590550" y="5296350"/>
            <a:ext cx="13189500" cy="785100"/>
          </a:xfrm>
          <a:prstGeom prst="rect">
            <a:avLst/>
          </a:prstGeom>
          <a:solidFill>
            <a:srgbClr val="318AC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500"/>
              <a:buFont typeface="Arial"/>
              <a:buNone/>
            </a:pPr>
            <a:r>
              <a:rPr lang="en-US" sz="4500" b="1" i="0" u="none" strike="noStrike" cap="none">
                <a:solidFill>
                  <a:schemeClr val="lt1"/>
                </a:solidFill>
                <a:latin typeface="Arial"/>
                <a:ea typeface="Arial"/>
                <a:cs typeface="Arial"/>
                <a:sym typeface="Arial"/>
              </a:rPr>
              <a:t> OBJECTIVE/PURPOSE</a:t>
            </a:r>
            <a:endParaRPr sz="4500" b="0" i="0" u="none" strike="noStrike" cap="none">
              <a:solidFill>
                <a:srgbClr val="000000"/>
              </a:solidFill>
              <a:latin typeface="Arial"/>
              <a:ea typeface="Arial"/>
              <a:cs typeface="Arial"/>
              <a:sym typeface="Arial"/>
            </a:endParaRPr>
          </a:p>
        </p:txBody>
      </p:sp>
      <p:sp>
        <p:nvSpPr>
          <p:cNvPr id="101" name="Google Shape;101;p2"/>
          <p:cNvSpPr txBox="1"/>
          <p:nvPr/>
        </p:nvSpPr>
        <p:spPr>
          <a:xfrm>
            <a:off x="735750" y="14092025"/>
            <a:ext cx="13189500" cy="785100"/>
          </a:xfrm>
          <a:prstGeom prst="rect">
            <a:avLst/>
          </a:prstGeom>
          <a:solidFill>
            <a:srgbClr val="318AC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500"/>
              <a:buFont typeface="Arial"/>
              <a:buNone/>
            </a:pPr>
            <a:r>
              <a:rPr lang="en-US" sz="4500" b="1" i="0" u="none" strike="noStrike" cap="none">
                <a:solidFill>
                  <a:schemeClr val="lt1"/>
                </a:solidFill>
                <a:latin typeface="Arial"/>
                <a:ea typeface="Arial"/>
                <a:cs typeface="Arial"/>
                <a:sym typeface="Arial"/>
              </a:rPr>
              <a:t> METHODOLOGY</a:t>
            </a:r>
            <a:endParaRPr sz="4500" b="0" i="0" u="none" strike="noStrike" cap="none">
              <a:solidFill>
                <a:srgbClr val="000000"/>
              </a:solidFill>
              <a:latin typeface="Arial"/>
              <a:ea typeface="Arial"/>
              <a:cs typeface="Arial"/>
              <a:sym typeface="Arial"/>
            </a:endParaRPr>
          </a:p>
        </p:txBody>
      </p:sp>
      <p:sp>
        <p:nvSpPr>
          <p:cNvPr id="102" name="Google Shape;102;p2"/>
          <p:cNvSpPr txBox="1"/>
          <p:nvPr/>
        </p:nvSpPr>
        <p:spPr>
          <a:xfrm>
            <a:off x="38143543" y="-14219853"/>
            <a:ext cx="184800" cy="1616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9900"/>
              <a:buFont typeface="Arial"/>
              <a:buNone/>
            </a:pPr>
            <a:endParaRPr sz="9900" b="0" i="0" u="none" strike="noStrike" cap="none">
              <a:solidFill>
                <a:schemeClr val="dk1"/>
              </a:solidFill>
              <a:latin typeface="Calibri"/>
              <a:ea typeface="Calibri"/>
              <a:cs typeface="Calibri"/>
              <a:sym typeface="Calibri"/>
            </a:endParaRPr>
          </a:p>
        </p:txBody>
      </p:sp>
      <p:cxnSp>
        <p:nvCxnSpPr>
          <p:cNvPr id="103" name="Google Shape;103;p2"/>
          <p:cNvCxnSpPr/>
          <p:nvPr/>
        </p:nvCxnSpPr>
        <p:spPr>
          <a:xfrm>
            <a:off x="537882" y="32334473"/>
            <a:ext cx="42976800" cy="0"/>
          </a:xfrm>
          <a:prstGeom prst="straightConnector1">
            <a:avLst/>
          </a:prstGeom>
          <a:noFill/>
          <a:ln w="9525" cap="flat" cmpd="sng">
            <a:solidFill>
              <a:srgbClr val="0070C0"/>
            </a:solidFill>
            <a:prstDash val="solid"/>
            <a:round/>
            <a:headEnd type="none" w="sm" len="sm"/>
            <a:tailEnd type="none" w="sm" len="sm"/>
          </a:ln>
        </p:spPr>
      </p:cxnSp>
      <p:pic>
        <p:nvPicPr>
          <p:cNvPr id="104" name="Google Shape;104;p2" descr="AIM-AHEAD"/>
          <p:cNvPicPr preferRelativeResize="0"/>
          <p:nvPr/>
        </p:nvPicPr>
        <p:blipFill rotWithShape="1">
          <a:blip r:embed="rId3">
            <a:alphaModFix/>
          </a:blip>
          <a:srcRect/>
          <a:stretch/>
        </p:blipFill>
        <p:spPr>
          <a:xfrm>
            <a:off x="38143549" y="780699"/>
            <a:ext cx="4789950" cy="3784100"/>
          </a:xfrm>
          <a:prstGeom prst="rect">
            <a:avLst/>
          </a:prstGeom>
          <a:noFill/>
          <a:ln>
            <a:noFill/>
          </a:ln>
        </p:spPr>
      </p:pic>
      <p:sp>
        <p:nvSpPr>
          <p:cNvPr id="105" name="Google Shape;105;p2"/>
          <p:cNvSpPr txBox="1"/>
          <p:nvPr/>
        </p:nvSpPr>
        <p:spPr>
          <a:xfrm>
            <a:off x="29743950" y="5296350"/>
            <a:ext cx="13189500" cy="785100"/>
          </a:xfrm>
          <a:prstGeom prst="rect">
            <a:avLst/>
          </a:prstGeom>
          <a:solidFill>
            <a:srgbClr val="318AC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500"/>
              <a:buFont typeface="Arial"/>
              <a:buNone/>
            </a:pPr>
            <a:r>
              <a:rPr lang="en-US" sz="4500" b="1" i="0" u="none" strike="noStrike" cap="none">
                <a:solidFill>
                  <a:schemeClr val="lt1"/>
                </a:solidFill>
                <a:latin typeface="Arial"/>
                <a:ea typeface="Arial"/>
                <a:cs typeface="Arial"/>
                <a:sym typeface="Arial"/>
              </a:rPr>
              <a:t> CONCLUSIONS</a:t>
            </a:r>
            <a:endParaRPr sz="4500" b="0" i="0" u="none" strike="noStrike" cap="none">
              <a:solidFill>
                <a:srgbClr val="000000"/>
              </a:solidFill>
              <a:latin typeface="Arial"/>
              <a:ea typeface="Arial"/>
              <a:cs typeface="Arial"/>
              <a:sym typeface="Arial"/>
            </a:endParaRPr>
          </a:p>
        </p:txBody>
      </p:sp>
      <p:sp>
        <p:nvSpPr>
          <p:cNvPr id="106" name="Google Shape;106;p2"/>
          <p:cNvSpPr txBox="1"/>
          <p:nvPr/>
        </p:nvSpPr>
        <p:spPr>
          <a:xfrm>
            <a:off x="735450" y="26854150"/>
            <a:ext cx="13189500" cy="785100"/>
          </a:xfrm>
          <a:prstGeom prst="rect">
            <a:avLst/>
          </a:prstGeom>
          <a:solidFill>
            <a:srgbClr val="318AC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500"/>
              <a:buFont typeface="Arial"/>
              <a:buNone/>
            </a:pPr>
            <a:r>
              <a:rPr lang="en-US" sz="4500" b="1" i="0" u="none" strike="noStrike" cap="none">
                <a:solidFill>
                  <a:schemeClr val="lt1"/>
                </a:solidFill>
                <a:latin typeface="Arial"/>
                <a:ea typeface="Arial"/>
                <a:cs typeface="Arial"/>
                <a:sym typeface="Arial"/>
              </a:rPr>
              <a:t> REFERENCES</a:t>
            </a:r>
            <a:r>
              <a:rPr lang="en-US" sz="4500" b="0" i="0" u="none" strike="noStrike" cap="none">
                <a:solidFill>
                  <a:schemeClr val="lt1"/>
                </a:solidFill>
                <a:latin typeface="Arial"/>
                <a:ea typeface="Arial"/>
                <a:cs typeface="Arial"/>
                <a:sym typeface="Arial"/>
              </a:rPr>
              <a:t> (Optional)</a:t>
            </a:r>
            <a:endParaRPr sz="4500" b="0" i="0" u="none" strike="noStrike" cap="none">
              <a:solidFill>
                <a:srgbClr val="000000"/>
              </a:solidFill>
              <a:latin typeface="Arial"/>
              <a:ea typeface="Arial"/>
              <a:cs typeface="Arial"/>
              <a:sym typeface="Arial"/>
            </a:endParaRPr>
          </a:p>
        </p:txBody>
      </p:sp>
      <p:sp>
        <p:nvSpPr>
          <p:cNvPr id="107" name="Google Shape;107;p2"/>
          <p:cNvSpPr txBox="1">
            <a:spLocks noGrp="1"/>
          </p:cNvSpPr>
          <p:nvPr>
            <p:ph type="ctrTitle"/>
          </p:nvPr>
        </p:nvSpPr>
        <p:spPr>
          <a:xfrm>
            <a:off x="0" y="2158550"/>
            <a:ext cx="43891200" cy="1028400"/>
          </a:xfrm>
          <a:prstGeom prst="rect">
            <a:avLst/>
          </a:prstGeom>
          <a:noFill/>
          <a:ln>
            <a:noFill/>
          </a:ln>
        </p:spPr>
        <p:txBody>
          <a:bodyPr spcFirstLastPara="1" wrap="square" lIns="501600" tIns="250800" rIns="501600" bIns="250800" anchor="t" anchorCtr="0">
            <a:noAutofit/>
          </a:bodyPr>
          <a:lstStyle/>
          <a:p>
            <a:pPr marL="0" lvl="0" indent="0" algn="ctr" rtl="0">
              <a:lnSpc>
                <a:spcPct val="100000"/>
              </a:lnSpc>
              <a:spcBef>
                <a:spcPts val="0"/>
              </a:spcBef>
              <a:spcAft>
                <a:spcPts val="0"/>
              </a:spcAft>
              <a:buClr>
                <a:srgbClr val="002060"/>
              </a:buClr>
              <a:buSzPts val="7200"/>
              <a:buFont typeface="Calibri"/>
              <a:buNone/>
            </a:pPr>
            <a:r>
              <a:rPr lang="en-US" sz="5000" b="1">
                <a:solidFill>
                  <a:srgbClr val="318ACD"/>
                </a:solidFill>
                <a:latin typeface="Arial"/>
                <a:ea typeface="Arial"/>
                <a:cs typeface="Arial"/>
                <a:sym typeface="Arial"/>
              </a:rPr>
              <a:t>An AIM-AHEAD [Insert Program Name] Project</a:t>
            </a:r>
            <a:endParaRPr sz="5000" b="1">
              <a:solidFill>
                <a:srgbClr val="318ACD"/>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370</Words>
  <Application>Microsoft Office PowerPoint</Application>
  <PresentationFormat>Custom</PresentationFormat>
  <Paragraphs>25</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PowerPoint Presentation</vt:lpstr>
      <vt:lpstr> Project/Poster Title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Kernan, D'Laney</dc:creator>
  <cp:lastModifiedBy>Kernan, D'Laney</cp:lastModifiedBy>
  <cp:revision>2</cp:revision>
  <dcterms:modified xsi:type="dcterms:W3CDTF">2025-05-29T15:33:35Z</dcterms:modified>
</cp:coreProperties>
</file>