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5"/>
  </p:notesMasterIdLst>
  <p:sldIdLst>
    <p:sldId id="256" r:id="rId3"/>
    <p:sldId id="257" r:id="rId4"/>
  </p:sldIdLst>
  <p:sldSz cx="43891200" cy="32918400"/>
  <p:notesSz cx="6858000" cy="9144000"/>
  <p:custDataLst>
    <p:tags r:id="rId6"/>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gusawTnDADCKiNfHPtjcfl3lfy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8535B0-7F92-4C4A-BD57-55948891B109}">
  <a:tblStyle styleId="{DF8535B0-7F92-4C4A-BD57-55948891B109}"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20" d="100"/>
          <a:sy n="20" d="100"/>
        </p:scale>
        <p:origin x="2058" y="29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2.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e7e8142f5c_6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7" name="Google Shape;97;g2e7e8142f5c_6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e7e8142f5c_6_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2" name="Google Shape;102;g2e7e8142f5c_6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721499" y="0"/>
            <a:ext cx="35961000" cy="3665400"/>
          </a:xfrm>
          <a:prstGeom prst="rect">
            <a:avLst/>
          </a:prstGeom>
          <a:noFill/>
          <a:ln>
            <a:noFill/>
          </a:ln>
        </p:spPr>
        <p:txBody>
          <a:bodyPr spcFirstLastPara="1" wrap="square" lIns="91425" tIns="91425" rIns="91425" bIns="91425" anchor="t" anchorCtr="0">
            <a:normAutofit/>
          </a:bodyPr>
          <a:lstStyle>
            <a:lvl1pPr lvl="0" algn="l">
              <a:lnSpc>
                <a:spcPct val="90000"/>
              </a:lnSpc>
              <a:spcBef>
                <a:spcPts val="1200"/>
              </a:spcBef>
              <a:spcAft>
                <a:spcPts val="0"/>
              </a:spcAft>
              <a:buSzPts val="2800"/>
              <a:buNone/>
              <a:defRPr sz="10000" b="1">
                <a:solidFill>
                  <a:srgbClr val="002060"/>
                </a:solidFill>
              </a:defRPr>
            </a:lvl1pPr>
            <a:lvl2pPr lvl="1" algn="l">
              <a:lnSpc>
                <a:spcPct val="100000"/>
              </a:lnSpc>
              <a:spcBef>
                <a:spcPts val="20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7"/>
          <p:cNvSpPr txBox="1">
            <a:spLocks noGrp="1"/>
          </p:cNvSpPr>
          <p:nvPr>
            <p:ph type="body" idx="1"/>
          </p:nvPr>
        </p:nvSpPr>
        <p:spPr>
          <a:xfrm>
            <a:off x="1496160" y="7375840"/>
            <a:ext cx="19199400" cy="21864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7840"/>
            </a:lvl1pPr>
            <a:lvl2pPr marL="914400" lvl="1" indent="-304800" algn="l">
              <a:lnSpc>
                <a:spcPct val="115000"/>
              </a:lnSpc>
              <a:spcBef>
                <a:spcPts val="0"/>
              </a:spcBef>
              <a:spcAft>
                <a:spcPts val="0"/>
              </a:spcAft>
              <a:buSzPts val="1200"/>
              <a:buChar char="○"/>
              <a:defRPr sz="6719"/>
            </a:lvl2pPr>
            <a:lvl3pPr marL="1371600" lvl="2" indent="-304800" algn="l">
              <a:lnSpc>
                <a:spcPct val="115000"/>
              </a:lnSpc>
              <a:spcBef>
                <a:spcPts val="0"/>
              </a:spcBef>
              <a:spcAft>
                <a:spcPts val="0"/>
              </a:spcAft>
              <a:buSzPts val="1200"/>
              <a:buChar char="■"/>
              <a:defRPr sz="6719"/>
            </a:lvl3pPr>
            <a:lvl4pPr marL="1828800" lvl="3" indent="-304800" algn="l">
              <a:lnSpc>
                <a:spcPct val="115000"/>
              </a:lnSpc>
              <a:spcBef>
                <a:spcPts val="0"/>
              </a:spcBef>
              <a:spcAft>
                <a:spcPts val="0"/>
              </a:spcAft>
              <a:buSzPts val="1200"/>
              <a:buChar char="●"/>
              <a:defRPr sz="6719"/>
            </a:lvl4pPr>
            <a:lvl5pPr marL="2286000" lvl="4" indent="-304800" algn="l">
              <a:lnSpc>
                <a:spcPct val="115000"/>
              </a:lnSpc>
              <a:spcBef>
                <a:spcPts val="0"/>
              </a:spcBef>
              <a:spcAft>
                <a:spcPts val="0"/>
              </a:spcAft>
              <a:buSzPts val="1200"/>
              <a:buChar char="○"/>
              <a:defRPr sz="6719"/>
            </a:lvl5pPr>
            <a:lvl6pPr marL="2743200" lvl="5" indent="-304800" algn="l">
              <a:lnSpc>
                <a:spcPct val="115000"/>
              </a:lnSpc>
              <a:spcBef>
                <a:spcPts val="0"/>
              </a:spcBef>
              <a:spcAft>
                <a:spcPts val="0"/>
              </a:spcAft>
              <a:buSzPts val="1200"/>
              <a:buChar char="■"/>
              <a:defRPr sz="6719"/>
            </a:lvl6pPr>
            <a:lvl7pPr marL="3200400" lvl="6" indent="-304800" algn="l">
              <a:lnSpc>
                <a:spcPct val="115000"/>
              </a:lnSpc>
              <a:spcBef>
                <a:spcPts val="0"/>
              </a:spcBef>
              <a:spcAft>
                <a:spcPts val="0"/>
              </a:spcAft>
              <a:buSzPts val="1200"/>
              <a:buChar char="●"/>
              <a:defRPr sz="6719"/>
            </a:lvl7pPr>
            <a:lvl8pPr marL="3657600" lvl="7" indent="-304800" algn="l">
              <a:lnSpc>
                <a:spcPct val="115000"/>
              </a:lnSpc>
              <a:spcBef>
                <a:spcPts val="0"/>
              </a:spcBef>
              <a:spcAft>
                <a:spcPts val="0"/>
              </a:spcAft>
              <a:buSzPts val="1200"/>
              <a:buChar char="○"/>
              <a:defRPr sz="6719"/>
            </a:lvl8pPr>
            <a:lvl9pPr marL="4114800" lvl="8" indent="-304800" algn="l">
              <a:lnSpc>
                <a:spcPct val="115000"/>
              </a:lnSpc>
              <a:spcBef>
                <a:spcPts val="0"/>
              </a:spcBef>
              <a:spcAft>
                <a:spcPts val="0"/>
              </a:spcAft>
              <a:buSzPts val="1200"/>
              <a:buChar char="■"/>
              <a:defRPr sz="6719"/>
            </a:lvl9pPr>
          </a:lstStyle>
          <a:p>
            <a:endParaRPr/>
          </a:p>
        </p:txBody>
      </p:sp>
      <p:sp>
        <p:nvSpPr>
          <p:cNvPr id="12" name="Google Shape;12;p7"/>
          <p:cNvSpPr txBox="1">
            <a:spLocks noGrp="1"/>
          </p:cNvSpPr>
          <p:nvPr>
            <p:ph type="body" idx="2"/>
          </p:nvPr>
        </p:nvSpPr>
        <p:spPr>
          <a:xfrm>
            <a:off x="23195520" y="7375840"/>
            <a:ext cx="19199400" cy="21864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7840"/>
            </a:lvl1pPr>
            <a:lvl2pPr marL="914400" lvl="1" indent="-304800" algn="l">
              <a:lnSpc>
                <a:spcPct val="115000"/>
              </a:lnSpc>
              <a:spcBef>
                <a:spcPts val="0"/>
              </a:spcBef>
              <a:spcAft>
                <a:spcPts val="0"/>
              </a:spcAft>
              <a:buSzPts val="1200"/>
              <a:buChar char="○"/>
              <a:defRPr sz="6719"/>
            </a:lvl2pPr>
            <a:lvl3pPr marL="1371600" lvl="2" indent="-304800" algn="l">
              <a:lnSpc>
                <a:spcPct val="115000"/>
              </a:lnSpc>
              <a:spcBef>
                <a:spcPts val="0"/>
              </a:spcBef>
              <a:spcAft>
                <a:spcPts val="0"/>
              </a:spcAft>
              <a:buSzPts val="1200"/>
              <a:buChar char="■"/>
              <a:defRPr sz="6719"/>
            </a:lvl3pPr>
            <a:lvl4pPr marL="1828800" lvl="3" indent="-304800" algn="l">
              <a:lnSpc>
                <a:spcPct val="115000"/>
              </a:lnSpc>
              <a:spcBef>
                <a:spcPts val="0"/>
              </a:spcBef>
              <a:spcAft>
                <a:spcPts val="0"/>
              </a:spcAft>
              <a:buSzPts val="1200"/>
              <a:buChar char="●"/>
              <a:defRPr sz="6719"/>
            </a:lvl4pPr>
            <a:lvl5pPr marL="2286000" lvl="4" indent="-304800" algn="l">
              <a:lnSpc>
                <a:spcPct val="115000"/>
              </a:lnSpc>
              <a:spcBef>
                <a:spcPts val="0"/>
              </a:spcBef>
              <a:spcAft>
                <a:spcPts val="0"/>
              </a:spcAft>
              <a:buSzPts val="1200"/>
              <a:buChar char="○"/>
              <a:defRPr sz="6719"/>
            </a:lvl5pPr>
            <a:lvl6pPr marL="2743200" lvl="5" indent="-304800" algn="l">
              <a:lnSpc>
                <a:spcPct val="115000"/>
              </a:lnSpc>
              <a:spcBef>
                <a:spcPts val="0"/>
              </a:spcBef>
              <a:spcAft>
                <a:spcPts val="0"/>
              </a:spcAft>
              <a:buSzPts val="1200"/>
              <a:buChar char="■"/>
              <a:defRPr sz="6719"/>
            </a:lvl6pPr>
            <a:lvl7pPr marL="3200400" lvl="6" indent="-304800" algn="l">
              <a:lnSpc>
                <a:spcPct val="115000"/>
              </a:lnSpc>
              <a:spcBef>
                <a:spcPts val="0"/>
              </a:spcBef>
              <a:spcAft>
                <a:spcPts val="0"/>
              </a:spcAft>
              <a:buSzPts val="1200"/>
              <a:buChar char="●"/>
              <a:defRPr sz="6719"/>
            </a:lvl7pPr>
            <a:lvl8pPr marL="3657600" lvl="7" indent="-304800" algn="l">
              <a:lnSpc>
                <a:spcPct val="115000"/>
              </a:lnSpc>
              <a:spcBef>
                <a:spcPts val="0"/>
              </a:spcBef>
              <a:spcAft>
                <a:spcPts val="0"/>
              </a:spcAft>
              <a:buSzPts val="1200"/>
              <a:buChar char="○"/>
              <a:defRPr sz="6719"/>
            </a:lvl8pPr>
            <a:lvl9pPr marL="4114800" lvl="8" indent="-304800" algn="l">
              <a:lnSpc>
                <a:spcPct val="115000"/>
              </a:lnSpc>
              <a:spcBef>
                <a:spcPts val="0"/>
              </a:spcBef>
              <a:spcAft>
                <a:spcPts val="0"/>
              </a:spcAft>
              <a:buSzPts val="1200"/>
              <a:buChar char="■"/>
              <a:defRPr sz="6719"/>
            </a:lvl9pPr>
          </a:lstStyle>
          <a:p>
            <a:endParaRPr/>
          </a:p>
        </p:txBody>
      </p:sp>
      <p:sp>
        <p:nvSpPr>
          <p:cNvPr id="13" name="Google Shape;13;p7"/>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1496160" y="7079200"/>
            <a:ext cx="40899000" cy="12566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67200"/>
            </a:lvl1pPr>
            <a:lvl2pPr lvl="1" algn="ctr">
              <a:lnSpc>
                <a:spcPct val="100000"/>
              </a:lnSpc>
              <a:spcBef>
                <a:spcPts val="0"/>
              </a:spcBef>
              <a:spcAft>
                <a:spcPts val="0"/>
              </a:spcAft>
              <a:buSzPts val="12000"/>
              <a:buNone/>
              <a:defRPr sz="67200"/>
            </a:lvl2pPr>
            <a:lvl3pPr lvl="2" algn="ctr">
              <a:lnSpc>
                <a:spcPct val="100000"/>
              </a:lnSpc>
              <a:spcBef>
                <a:spcPts val="0"/>
              </a:spcBef>
              <a:spcAft>
                <a:spcPts val="0"/>
              </a:spcAft>
              <a:buSzPts val="12000"/>
              <a:buNone/>
              <a:defRPr sz="67200"/>
            </a:lvl3pPr>
            <a:lvl4pPr lvl="3" algn="ctr">
              <a:lnSpc>
                <a:spcPct val="100000"/>
              </a:lnSpc>
              <a:spcBef>
                <a:spcPts val="0"/>
              </a:spcBef>
              <a:spcAft>
                <a:spcPts val="0"/>
              </a:spcAft>
              <a:buSzPts val="12000"/>
              <a:buNone/>
              <a:defRPr sz="67200"/>
            </a:lvl4pPr>
            <a:lvl5pPr lvl="4" algn="ctr">
              <a:lnSpc>
                <a:spcPct val="100000"/>
              </a:lnSpc>
              <a:spcBef>
                <a:spcPts val="0"/>
              </a:spcBef>
              <a:spcAft>
                <a:spcPts val="0"/>
              </a:spcAft>
              <a:buSzPts val="12000"/>
              <a:buNone/>
              <a:defRPr sz="67200"/>
            </a:lvl5pPr>
            <a:lvl6pPr lvl="5" algn="ctr">
              <a:lnSpc>
                <a:spcPct val="100000"/>
              </a:lnSpc>
              <a:spcBef>
                <a:spcPts val="0"/>
              </a:spcBef>
              <a:spcAft>
                <a:spcPts val="0"/>
              </a:spcAft>
              <a:buSzPts val="12000"/>
              <a:buNone/>
              <a:defRPr sz="67200"/>
            </a:lvl6pPr>
            <a:lvl7pPr lvl="6" algn="ctr">
              <a:lnSpc>
                <a:spcPct val="100000"/>
              </a:lnSpc>
              <a:spcBef>
                <a:spcPts val="0"/>
              </a:spcBef>
              <a:spcAft>
                <a:spcPts val="0"/>
              </a:spcAft>
              <a:buSzPts val="12000"/>
              <a:buNone/>
              <a:defRPr sz="67200"/>
            </a:lvl7pPr>
            <a:lvl8pPr lvl="7" algn="ctr">
              <a:lnSpc>
                <a:spcPct val="100000"/>
              </a:lnSpc>
              <a:spcBef>
                <a:spcPts val="0"/>
              </a:spcBef>
              <a:spcAft>
                <a:spcPts val="0"/>
              </a:spcAft>
              <a:buSzPts val="12000"/>
              <a:buNone/>
              <a:defRPr sz="67200"/>
            </a:lvl8pPr>
            <a:lvl9pPr lvl="8" algn="ctr">
              <a:lnSpc>
                <a:spcPct val="100000"/>
              </a:lnSpc>
              <a:spcBef>
                <a:spcPts val="0"/>
              </a:spcBef>
              <a:spcAft>
                <a:spcPts val="0"/>
              </a:spcAft>
              <a:buSzPts val="12000"/>
              <a:buNone/>
              <a:defRPr sz="67200"/>
            </a:lvl9pPr>
          </a:lstStyle>
          <a:p>
            <a:r>
              <a:t>xx%</a:t>
            </a:r>
          </a:p>
        </p:txBody>
      </p:sp>
      <p:sp>
        <p:nvSpPr>
          <p:cNvPr id="46" name="Google Shape;46;p13"/>
          <p:cNvSpPr txBox="1">
            <a:spLocks noGrp="1"/>
          </p:cNvSpPr>
          <p:nvPr>
            <p:ph type="body" idx="1"/>
          </p:nvPr>
        </p:nvSpPr>
        <p:spPr>
          <a:xfrm>
            <a:off x="1496160" y="20174240"/>
            <a:ext cx="40899000" cy="83250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3"/>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4"/>
        <p:cNvGrpSpPr/>
        <p:nvPr/>
      </p:nvGrpSpPr>
      <p:grpSpPr>
        <a:xfrm>
          <a:off x="0" y="0"/>
          <a:ext cx="0" cy="0"/>
          <a:chOff x="0" y="0"/>
          <a:chExt cx="0" cy="0"/>
        </a:xfrm>
      </p:grpSpPr>
      <p:sp>
        <p:nvSpPr>
          <p:cNvPr id="55" name="Google Shape;55;g2e7e8142f5c_6_4"/>
          <p:cNvSpPr txBox="1">
            <a:spLocks noGrp="1"/>
          </p:cNvSpPr>
          <p:nvPr>
            <p:ph type="title"/>
          </p:nvPr>
        </p:nvSpPr>
        <p:spPr>
          <a:xfrm>
            <a:off x="721499" y="0"/>
            <a:ext cx="35961000" cy="3665400"/>
          </a:xfrm>
          <a:prstGeom prst="rect">
            <a:avLst/>
          </a:prstGeom>
          <a:noFill/>
          <a:ln>
            <a:noFill/>
          </a:ln>
        </p:spPr>
        <p:txBody>
          <a:bodyPr spcFirstLastPara="1" wrap="square" lIns="91425" tIns="91425" rIns="91425" bIns="91425" anchor="t" anchorCtr="0">
            <a:normAutofit/>
          </a:bodyPr>
          <a:lstStyle>
            <a:lvl1pPr lvl="0" algn="l">
              <a:lnSpc>
                <a:spcPct val="90000"/>
              </a:lnSpc>
              <a:spcBef>
                <a:spcPts val="1029"/>
              </a:spcBef>
              <a:spcAft>
                <a:spcPts val="0"/>
              </a:spcAft>
              <a:buSzPts val="2800"/>
              <a:buNone/>
              <a:defRPr sz="8571" b="1">
                <a:solidFill>
                  <a:srgbClr val="002060"/>
                </a:solidFill>
              </a:defRPr>
            </a:lvl1pPr>
            <a:lvl2pPr lvl="1" algn="l">
              <a:lnSpc>
                <a:spcPct val="100000"/>
              </a:lnSpc>
              <a:spcBef>
                <a:spcPts val="171"/>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6" name="Google Shape;56;g2e7e8142f5c_6_4"/>
          <p:cNvSpPr txBox="1">
            <a:spLocks noGrp="1"/>
          </p:cNvSpPr>
          <p:nvPr>
            <p:ph type="body" idx="1"/>
          </p:nvPr>
        </p:nvSpPr>
        <p:spPr>
          <a:xfrm>
            <a:off x="1496160" y="7375840"/>
            <a:ext cx="19199400" cy="21864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6719"/>
            </a:lvl1pPr>
            <a:lvl2pPr marL="914400" lvl="1" indent="-304800" algn="l">
              <a:lnSpc>
                <a:spcPct val="115000"/>
              </a:lnSpc>
              <a:spcBef>
                <a:spcPts val="0"/>
              </a:spcBef>
              <a:spcAft>
                <a:spcPts val="0"/>
              </a:spcAft>
              <a:buSzPts val="1200"/>
              <a:buChar char="○"/>
              <a:defRPr sz="5759"/>
            </a:lvl2pPr>
            <a:lvl3pPr marL="1371600" lvl="2" indent="-304800" algn="l">
              <a:lnSpc>
                <a:spcPct val="115000"/>
              </a:lnSpc>
              <a:spcBef>
                <a:spcPts val="0"/>
              </a:spcBef>
              <a:spcAft>
                <a:spcPts val="0"/>
              </a:spcAft>
              <a:buSzPts val="1200"/>
              <a:buChar char="■"/>
              <a:defRPr sz="5759"/>
            </a:lvl3pPr>
            <a:lvl4pPr marL="1828800" lvl="3" indent="-304800" algn="l">
              <a:lnSpc>
                <a:spcPct val="115000"/>
              </a:lnSpc>
              <a:spcBef>
                <a:spcPts val="0"/>
              </a:spcBef>
              <a:spcAft>
                <a:spcPts val="0"/>
              </a:spcAft>
              <a:buSzPts val="1200"/>
              <a:buChar char="●"/>
              <a:defRPr sz="5759"/>
            </a:lvl4pPr>
            <a:lvl5pPr marL="2286000" lvl="4" indent="-304800" algn="l">
              <a:lnSpc>
                <a:spcPct val="115000"/>
              </a:lnSpc>
              <a:spcBef>
                <a:spcPts val="0"/>
              </a:spcBef>
              <a:spcAft>
                <a:spcPts val="0"/>
              </a:spcAft>
              <a:buSzPts val="1200"/>
              <a:buChar char="○"/>
              <a:defRPr sz="5759"/>
            </a:lvl5pPr>
            <a:lvl6pPr marL="2743200" lvl="5" indent="-304800" algn="l">
              <a:lnSpc>
                <a:spcPct val="115000"/>
              </a:lnSpc>
              <a:spcBef>
                <a:spcPts val="0"/>
              </a:spcBef>
              <a:spcAft>
                <a:spcPts val="0"/>
              </a:spcAft>
              <a:buSzPts val="1200"/>
              <a:buChar char="■"/>
              <a:defRPr sz="5759"/>
            </a:lvl6pPr>
            <a:lvl7pPr marL="3200400" lvl="6" indent="-304800" algn="l">
              <a:lnSpc>
                <a:spcPct val="115000"/>
              </a:lnSpc>
              <a:spcBef>
                <a:spcPts val="0"/>
              </a:spcBef>
              <a:spcAft>
                <a:spcPts val="0"/>
              </a:spcAft>
              <a:buSzPts val="1200"/>
              <a:buChar char="●"/>
              <a:defRPr sz="5759"/>
            </a:lvl7pPr>
            <a:lvl8pPr marL="3657600" lvl="7" indent="-304800" algn="l">
              <a:lnSpc>
                <a:spcPct val="115000"/>
              </a:lnSpc>
              <a:spcBef>
                <a:spcPts val="0"/>
              </a:spcBef>
              <a:spcAft>
                <a:spcPts val="0"/>
              </a:spcAft>
              <a:buSzPts val="1200"/>
              <a:buChar char="○"/>
              <a:defRPr sz="5759"/>
            </a:lvl8pPr>
            <a:lvl9pPr marL="4114800" lvl="8" indent="-304800" algn="l">
              <a:lnSpc>
                <a:spcPct val="115000"/>
              </a:lnSpc>
              <a:spcBef>
                <a:spcPts val="0"/>
              </a:spcBef>
              <a:spcAft>
                <a:spcPts val="0"/>
              </a:spcAft>
              <a:buSzPts val="1200"/>
              <a:buChar char="■"/>
              <a:defRPr sz="5759"/>
            </a:lvl9pPr>
          </a:lstStyle>
          <a:p>
            <a:endParaRPr/>
          </a:p>
        </p:txBody>
      </p:sp>
      <p:sp>
        <p:nvSpPr>
          <p:cNvPr id="57" name="Google Shape;57;g2e7e8142f5c_6_4"/>
          <p:cNvSpPr txBox="1">
            <a:spLocks noGrp="1"/>
          </p:cNvSpPr>
          <p:nvPr>
            <p:ph type="body" idx="2"/>
          </p:nvPr>
        </p:nvSpPr>
        <p:spPr>
          <a:xfrm>
            <a:off x="23195520" y="7375840"/>
            <a:ext cx="19199400" cy="21864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6719"/>
            </a:lvl1pPr>
            <a:lvl2pPr marL="914400" lvl="1" indent="-304800" algn="l">
              <a:lnSpc>
                <a:spcPct val="115000"/>
              </a:lnSpc>
              <a:spcBef>
                <a:spcPts val="0"/>
              </a:spcBef>
              <a:spcAft>
                <a:spcPts val="0"/>
              </a:spcAft>
              <a:buSzPts val="1200"/>
              <a:buChar char="○"/>
              <a:defRPr sz="5759"/>
            </a:lvl2pPr>
            <a:lvl3pPr marL="1371600" lvl="2" indent="-304800" algn="l">
              <a:lnSpc>
                <a:spcPct val="115000"/>
              </a:lnSpc>
              <a:spcBef>
                <a:spcPts val="0"/>
              </a:spcBef>
              <a:spcAft>
                <a:spcPts val="0"/>
              </a:spcAft>
              <a:buSzPts val="1200"/>
              <a:buChar char="■"/>
              <a:defRPr sz="5759"/>
            </a:lvl3pPr>
            <a:lvl4pPr marL="1828800" lvl="3" indent="-304800" algn="l">
              <a:lnSpc>
                <a:spcPct val="115000"/>
              </a:lnSpc>
              <a:spcBef>
                <a:spcPts val="0"/>
              </a:spcBef>
              <a:spcAft>
                <a:spcPts val="0"/>
              </a:spcAft>
              <a:buSzPts val="1200"/>
              <a:buChar char="●"/>
              <a:defRPr sz="5759"/>
            </a:lvl4pPr>
            <a:lvl5pPr marL="2286000" lvl="4" indent="-304800" algn="l">
              <a:lnSpc>
                <a:spcPct val="115000"/>
              </a:lnSpc>
              <a:spcBef>
                <a:spcPts val="0"/>
              </a:spcBef>
              <a:spcAft>
                <a:spcPts val="0"/>
              </a:spcAft>
              <a:buSzPts val="1200"/>
              <a:buChar char="○"/>
              <a:defRPr sz="5759"/>
            </a:lvl5pPr>
            <a:lvl6pPr marL="2743200" lvl="5" indent="-304800" algn="l">
              <a:lnSpc>
                <a:spcPct val="115000"/>
              </a:lnSpc>
              <a:spcBef>
                <a:spcPts val="0"/>
              </a:spcBef>
              <a:spcAft>
                <a:spcPts val="0"/>
              </a:spcAft>
              <a:buSzPts val="1200"/>
              <a:buChar char="■"/>
              <a:defRPr sz="5759"/>
            </a:lvl6pPr>
            <a:lvl7pPr marL="3200400" lvl="6" indent="-304800" algn="l">
              <a:lnSpc>
                <a:spcPct val="115000"/>
              </a:lnSpc>
              <a:spcBef>
                <a:spcPts val="0"/>
              </a:spcBef>
              <a:spcAft>
                <a:spcPts val="0"/>
              </a:spcAft>
              <a:buSzPts val="1200"/>
              <a:buChar char="●"/>
              <a:defRPr sz="5759"/>
            </a:lvl7pPr>
            <a:lvl8pPr marL="3657600" lvl="7" indent="-304800" algn="l">
              <a:lnSpc>
                <a:spcPct val="115000"/>
              </a:lnSpc>
              <a:spcBef>
                <a:spcPts val="0"/>
              </a:spcBef>
              <a:spcAft>
                <a:spcPts val="0"/>
              </a:spcAft>
              <a:buSzPts val="1200"/>
              <a:buChar char="○"/>
              <a:defRPr sz="5759"/>
            </a:lvl8pPr>
            <a:lvl9pPr marL="4114800" lvl="8" indent="-304800" algn="l">
              <a:lnSpc>
                <a:spcPct val="115000"/>
              </a:lnSpc>
              <a:spcBef>
                <a:spcPts val="0"/>
              </a:spcBef>
              <a:spcAft>
                <a:spcPts val="0"/>
              </a:spcAft>
              <a:buSzPts val="1200"/>
              <a:buChar char="■"/>
              <a:defRPr sz="5759"/>
            </a:lvl9pPr>
          </a:lstStyle>
          <a:p>
            <a:endParaRPr/>
          </a:p>
        </p:txBody>
      </p:sp>
      <p:sp>
        <p:nvSpPr>
          <p:cNvPr id="58" name="Google Shape;58;g2e7e8142f5c_6_4"/>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9"/>
        <p:cNvGrpSpPr/>
        <p:nvPr/>
      </p:nvGrpSpPr>
      <p:grpSpPr>
        <a:xfrm>
          <a:off x="0" y="0"/>
          <a:ext cx="0" cy="0"/>
          <a:chOff x="0" y="0"/>
          <a:chExt cx="0" cy="0"/>
        </a:xfrm>
      </p:grpSpPr>
      <p:sp>
        <p:nvSpPr>
          <p:cNvPr id="60" name="Google Shape;60;g2e7e8142f5c_6_9"/>
          <p:cNvSpPr txBox="1">
            <a:spLocks noGrp="1"/>
          </p:cNvSpPr>
          <p:nvPr>
            <p:ph type="ctrTitle"/>
          </p:nvPr>
        </p:nvSpPr>
        <p:spPr>
          <a:xfrm>
            <a:off x="1496199" y="4765280"/>
            <a:ext cx="40899000" cy="13136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24959"/>
            </a:lvl1pPr>
            <a:lvl2pPr lvl="1" algn="ctr">
              <a:lnSpc>
                <a:spcPct val="100000"/>
              </a:lnSpc>
              <a:spcBef>
                <a:spcPts val="0"/>
              </a:spcBef>
              <a:spcAft>
                <a:spcPts val="0"/>
              </a:spcAft>
              <a:buSzPts val="5200"/>
              <a:buNone/>
              <a:defRPr sz="24959"/>
            </a:lvl2pPr>
            <a:lvl3pPr lvl="2" algn="ctr">
              <a:lnSpc>
                <a:spcPct val="100000"/>
              </a:lnSpc>
              <a:spcBef>
                <a:spcPts val="0"/>
              </a:spcBef>
              <a:spcAft>
                <a:spcPts val="0"/>
              </a:spcAft>
              <a:buSzPts val="5200"/>
              <a:buNone/>
              <a:defRPr sz="24959"/>
            </a:lvl3pPr>
            <a:lvl4pPr lvl="3" algn="ctr">
              <a:lnSpc>
                <a:spcPct val="100000"/>
              </a:lnSpc>
              <a:spcBef>
                <a:spcPts val="0"/>
              </a:spcBef>
              <a:spcAft>
                <a:spcPts val="0"/>
              </a:spcAft>
              <a:buSzPts val="5200"/>
              <a:buNone/>
              <a:defRPr sz="24959"/>
            </a:lvl4pPr>
            <a:lvl5pPr lvl="4" algn="ctr">
              <a:lnSpc>
                <a:spcPct val="100000"/>
              </a:lnSpc>
              <a:spcBef>
                <a:spcPts val="0"/>
              </a:spcBef>
              <a:spcAft>
                <a:spcPts val="0"/>
              </a:spcAft>
              <a:buSzPts val="5200"/>
              <a:buNone/>
              <a:defRPr sz="24959"/>
            </a:lvl5pPr>
            <a:lvl6pPr lvl="5" algn="ctr">
              <a:lnSpc>
                <a:spcPct val="100000"/>
              </a:lnSpc>
              <a:spcBef>
                <a:spcPts val="0"/>
              </a:spcBef>
              <a:spcAft>
                <a:spcPts val="0"/>
              </a:spcAft>
              <a:buSzPts val="5200"/>
              <a:buNone/>
              <a:defRPr sz="24959"/>
            </a:lvl6pPr>
            <a:lvl7pPr lvl="6" algn="ctr">
              <a:lnSpc>
                <a:spcPct val="100000"/>
              </a:lnSpc>
              <a:spcBef>
                <a:spcPts val="0"/>
              </a:spcBef>
              <a:spcAft>
                <a:spcPts val="0"/>
              </a:spcAft>
              <a:buSzPts val="5200"/>
              <a:buNone/>
              <a:defRPr sz="24959"/>
            </a:lvl7pPr>
            <a:lvl8pPr lvl="7" algn="ctr">
              <a:lnSpc>
                <a:spcPct val="100000"/>
              </a:lnSpc>
              <a:spcBef>
                <a:spcPts val="0"/>
              </a:spcBef>
              <a:spcAft>
                <a:spcPts val="0"/>
              </a:spcAft>
              <a:buSzPts val="5200"/>
              <a:buNone/>
              <a:defRPr sz="24959"/>
            </a:lvl8pPr>
            <a:lvl9pPr lvl="8" algn="ctr">
              <a:lnSpc>
                <a:spcPct val="100000"/>
              </a:lnSpc>
              <a:spcBef>
                <a:spcPts val="0"/>
              </a:spcBef>
              <a:spcAft>
                <a:spcPts val="0"/>
              </a:spcAft>
              <a:buSzPts val="5200"/>
              <a:buNone/>
              <a:defRPr sz="24959"/>
            </a:lvl9pPr>
          </a:lstStyle>
          <a:p>
            <a:endParaRPr/>
          </a:p>
        </p:txBody>
      </p:sp>
      <p:sp>
        <p:nvSpPr>
          <p:cNvPr id="61" name="Google Shape;61;g2e7e8142f5c_6_9"/>
          <p:cNvSpPr txBox="1">
            <a:spLocks noGrp="1"/>
          </p:cNvSpPr>
          <p:nvPr>
            <p:ph type="subTitle" idx="1"/>
          </p:nvPr>
        </p:nvSpPr>
        <p:spPr>
          <a:xfrm>
            <a:off x="1496160" y="18138400"/>
            <a:ext cx="40899000" cy="50727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13438"/>
            </a:lvl1pPr>
            <a:lvl2pPr lvl="1" algn="ctr">
              <a:lnSpc>
                <a:spcPct val="100000"/>
              </a:lnSpc>
              <a:spcBef>
                <a:spcPts val="0"/>
              </a:spcBef>
              <a:spcAft>
                <a:spcPts val="0"/>
              </a:spcAft>
              <a:buSzPts val="2800"/>
              <a:buNone/>
              <a:defRPr sz="13438"/>
            </a:lvl2pPr>
            <a:lvl3pPr lvl="2" algn="ctr">
              <a:lnSpc>
                <a:spcPct val="100000"/>
              </a:lnSpc>
              <a:spcBef>
                <a:spcPts val="0"/>
              </a:spcBef>
              <a:spcAft>
                <a:spcPts val="0"/>
              </a:spcAft>
              <a:buSzPts val="2800"/>
              <a:buNone/>
              <a:defRPr sz="13438"/>
            </a:lvl3pPr>
            <a:lvl4pPr lvl="3" algn="ctr">
              <a:lnSpc>
                <a:spcPct val="100000"/>
              </a:lnSpc>
              <a:spcBef>
                <a:spcPts val="0"/>
              </a:spcBef>
              <a:spcAft>
                <a:spcPts val="0"/>
              </a:spcAft>
              <a:buSzPts val="2800"/>
              <a:buNone/>
              <a:defRPr sz="13438"/>
            </a:lvl4pPr>
            <a:lvl5pPr lvl="4" algn="ctr">
              <a:lnSpc>
                <a:spcPct val="100000"/>
              </a:lnSpc>
              <a:spcBef>
                <a:spcPts val="0"/>
              </a:spcBef>
              <a:spcAft>
                <a:spcPts val="0"/>
              </a:spcAft>
              <a:buSzPts val="2800"/>
              <a:buNone/>
              <a:defRPr sz="13438"/>
            </a:lvl5pPr>
            <a:lvl6pPr lvl="5" algn="ctr">
              <a:lnSpc>
                <a:spcPct val="100000"/>
              </a:lnSpc>
              <a:spcBef>
                <a:spcPts val="0"/>
              </a:spcBef>
              <a:spcAft>
                <a:spcPts val="0"/>
              </a:spcAft>
              <a:buSzPts val="2800"/>
              <a:buNone/>
              <a:defRPr sz="13438"/>
            </a:lvl6pPr>
            <a:lvl7pPr lvl="6" algn="ctr">
              <a:lnSpc>
                <a:spcPct val="100000"/>
              </a:lnSpc>
              <a:spcBef>
                <a:spcPts val="0"/>
              </a:spcBef>
              <a:spcAft>
                <a:spcPts val="0"/>
              </a:spcAft>
              <a:buSzPts val="2800"/>
              <a:buNone/>
              <a:defRPr sz="13438"/>
            </a:lvl7pPr>
            <a:lvl8pPr lvl="7" algn="ctr">
              <a:lnSpc>
                <a:spcPct val="100000"/>
              </a:lnSpc>
              <a:spcBef>
                <a:spcPts val="0"/>
              </a:spcBef>
              <a:spcAft>
                <a:spcPts val="0"/>
              </a:spcAft>
              <a:buSzPts val="2800"/>
              <a:buNone/>
              <a:defRPr sz="13438"/>
            </a:lvl8pPr>
            <a:lvl9pPr lvl="8" algn="ctr">
              <a:lnSpc>
                <a:spcPct val="100000"/>
              </a:lnSpc>
              <a:spcBef>
                <a:spcPts val="0"/>
              </a:spcBef>
              <a:spcAft>
                <a:spcPts val="0"/>
              </a:spcAft>
              <a:buSzPts val="2800"/>
              <a:buNone/>
              <a:defRPr sz="13438"/>
            </a:lvl9pPr>
          </a:lstStyle>
          <a:p>
            <a:endParaRPr/>
          </a:p>
        </p:txBody>
      </p:sp>
      <p:sp>
        <p:nvSpPr>
          <p:cNvPr id="62" name="Google Shape;62;g2e7e8142f5c_6_9"/>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g2e7e8142f5c_6_13"/>
          <p:cNvSpPr txBox="1">
            <a:spLocks noGrp="1"/>
          </p:cNvSpPr>
          <p:nvPr>
            <p:ph type="title"/>
          </p:nvPr>
        </p:nvSpPr>
        <p:spPr>
          <a:xfrm>
            <a:off x="1496160" y="13765440"/>
            <a:ext cx="40899000" cy="53874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17277"/>
            </a:lvl1pPr>
            <a:lvl2pPr lvl="1" algn="ctr">
              <a:lnSpc>
                <a:spcPct val="100000"/>
              </a:lnSpc>
              <a:spcBef>
                <a:spcPts val="0"/>
              </a:spcBef>
              <a:spcAft>
                <a:spcPts val="0"/>
              </a:spcAft>
              <a:buSzPts val="3600"/>
              <a:buNone/>
              <a:defRPr sz="17277"/>
            </a:lvl2pPr>
            <a:lvl3pPr lvl="2" algn="ctr">
              <a:lnSpc>
                <a:spcPct val="100000"/>
              </a:lnSpc>
              <a:spcBef>
                <a:spcPts val="0"/>
              </a:spcBef>
              <a:spcAft>
                <a:spcPts val="0"/>
              </a:spcAft>
              <a:buSzPts val="3600"/>
              <a:buNone/>
              <a:defRPr sz="17277"/>
            </a:lvl3pPr>
            <a:lvl4pPr lvl="3" algn="ctr">
              <a:lnSpc>
                <a:spcPct val="100000"/>
              </a:lnSpc>
              <a:spcBef>
                <a:spcPts val="0"/>
              </a:spcBef>
              <a:spcAft>
                <a:spcPts val="0"/>
              </a:spcAft>
              <a:buSzPts val="3600"/>
              <a:buNone/>
              <a:defRPr sz="17277"/>
            </a:lvl4pPr>
            <a:lvl5pPr lvl="4" algn="ctr">
              <a:lnSpc>
                <a:spcPct val="100000"/>
              </a:lnSpc>
              <a:spcBef>
                <a:spcPts val="0"/>
              </a:spcBef>
              <a:spcAft>
                <a:spcPts val="0"/>
              </a:spcAft>
              <a:buSzPts val="3600"/>
              <a:buNone/>
              <a:defRPr sz="17277"/>
            </a:lvl5pPr>
            <a:lvl6pPr lvl="5" algn="ctr">
              <a:lnSpc>
                <a:spcPct val="100000"/>
              </a:lnSpc>
              <a:spcBef>
                <a:spcPts val="0"/>
              </a:spcBef>
              <a:spcAft>
                <a:spcPts val="0"/>
              </a:spcAft>
              <a:buSzPts val="3600"/>
              <a:buNone/>
              <a:defRPr sz="17277"/>
            </a:lvl6pPr>
            <a:lvl7pPr lvl="6" algn="ctr">
              <a:lnSpc>
                <a:spcPct val="100000"/>
              </a:lnSpc>
              <a:spcBef>
                <a:spcPts val="0"/>
              </a:spcBef>
              <a:spcAft>
                <a:spcPts val="0"/>
              </a:spcAft>
              <a:buSzPts val="3600"/>
              <a:buNone/>
              <a:defRPr sz="17277"/>
            </a:lvl7pPr>
            <a:lvl8pPr lvl="7" algn="ctr">
              <a:lnSpc>
                <a:spcPct val="100000"/>
              </a:lnSpc>
              <a:spcBef>
                <a:spcPts val="0"/>
              </a:spcBef>
              <a:spcAft>
                <a:spcPts val="0"/>
              </a:spcAft>
              <a:buSzPts val="3600"/>
              <a:buNone/>
              <a:defRPr sz="17277"/>
            </a:lvl8pPr>
            <a:lvl9pPr lvl="8" algn="ctr">
              <a:lnSpc>
                <a:spcPct val="100000"/>
              </a:lnSpc>
              <a:spcBef>
                <a:spcPts val="0"/>
              </a:spcBef>
              <a:spcAft>
                <a:spcPts val="0"/>
              </a:spcAft>
              <a:buSzPts val="3600"/>
              <a:buNone/>
              <a:defRPr sz="17277"/>
            </a:lvl9pPr>
          </a:lstStyle>
          <a:p>
            <a:endParaRPr/>
          </a:p>
        </p:txBody>
      </p:sp>
      <p:sp>
        <p:nvSpPr>
          <p:cNvPr id="65" name="Google Shape;65;g2e7e8142f5c_6_13"/>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g2e7e8142f5c_6_16"/>
          <p:cNvSpPr txBox="1">
            <a:spLocks noGrp="1"/>
          </p:cNvSpPr>
          <p:nvPr>
            <p:ph type="title"/>
          </p:nvPr>
        </p:nvSpPr>
        <p:spPr>
          <a:xfrm>
            <a:off x="1496160" y="2848160"/>
            <a:ext cx="40899000" cy="3665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8" name="Google Shape;68;g2e7e8142f5c_6_16"/>
          <p:cNvSpPr txBox="1">
            <a:spLocks noGrp="1"/>
          </p:cNvSpPr>
          <p:nvPr>
            <p:ph type="body" idx="1"/>
          </p:nvPr>
        </p:nvSpPr>
        <p:spPr>
          <a:xfrm>
            <a:off x="1496160" y="7375840"/>
            <a:ext cx="40899000" cy="218649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69" name="Google Shape;69;g2e7e8142f5c_6_16"/>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g2e7e8142f5c_6_20"/>
          <p:cNvSpPr txBox="1">
            <a:spLocks noGrp="1"/>
          </p:cNvSpPr>
          <p:nvPr>
            <p:ph type="title"/>
          </p:nvPr>
        </p:nvSpPr>
        <p:spPr>
          <a:xfrm>
            <a:off x="1496160" y="2848160"/>
            <a:ext cx="40899000" cy="3665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2" name="Google Shape;72;g2e7e8142f5c_6_20"/>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g2e7e8142f5c_6_23"/>
          <p:cNvSpPr txBox="1">
            <a:spLocks noGrp="1"/>
          </p:cNvSpPr>
          <p:nvPr>
            <p:ph type="title"/>
          </p:nvPr>
        </p:nvSpPr>
        <p:spPr>
          <a:xfrm>
            <a:off x="1496160" y="3555840"/>
            <a:ext cx="13478400" cy="48366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11519"/>
            </a:lvl1pPr>
            <a:lvl2pPr lvl="1" algn="l">
              <a:lnSpc>
                <a:spcPct val="100000"/>
              </a:lnSpc>
              <a:spcBef>
                <a:spcPts val="0"/>
              </a:spcBef>
              <a:spcAft>
                <a:spcPts val="0"/>
              </a:spcAft>
              <a:buSzPts val="2400"/>
              <a:buNone/>
              <a:defRPr sz="11519"/>
            </a:lvl2pPr>
            <a:lvl3pPr lvl="2" algn="l">
              <a:lnSpc>
                <a:spcPct val="100000"/>
              </a:lnSpc>
              <a:spcBef>
                <a:spcPts val="0"/>
              </a:spcBef>
              <a:spcAft>
                <a:spcPts val="0"/>
              </a:spcAft>
              <a:buSzPts val="2400"/>
              <a:buNone/>
              <a:defRPr sz="11519"/>
            </a:lvl3pPr>
            <a:lvl4pPr lvl="3" algn="l">
              <a:lnSpc>
                <a:spcPct val="100000"/>
              </a:lnSpc>
              <a:spcBef>
                <a:spcPts val="0"/>
              </a:spcBef>
              <a:spcAft>
                <a:spcPts val="0"/>
              </a:spcAft>
              <a:buSzPts val="2400"/>
              <a:buNone/>
              <a:defRPr sz="11519"/>
            </a:lvl4pPr>
            <a:lvl5pPr lvl="4" algn="l">
              <a:lnSpc>
                <a:spcPct val="100000"/>
              </a:lnSpc>
              <a:spcBef>
                <a:spcPts val="0"/>
              </a:spcBef>
              <a:spcAft>
                <a:spcPts val="0"/>
              </a:spcAft>
              <a:buSzPts val="2400"/>
              <a:buNone/>
              <a:defRPr sz="11519"/>
            </a:lvl5pPr>
            <a:lvl6pPr lvl="5" algn="l">
              <a:lnSpc>
                <a:spcPct val="100000"/>
              </a:lnSpc>
              <a:spcBef>
                <a:spcPts val="0"/>
              </a:spcBef>
              <a:spcAft>
                <a:spcPts val="0"/>
              </a:spcAft>
              <a:buSzPts val="2400"/>
              <a:buNone/>
              <a:defRPr sz="11519"/>
            </a:lvl6pPr>
            <a:lvl7pPr lvl="6" algn="l">
              <a:lnSpc>
                <a:spcPct val="100000"/>
              </a:lnSpc>
              <a:spcBef>
                <a:spcPts val="0"/>
              </a:spcBef>
              <a:spcAft>
                <a:spcPts val="0"/>
              </a:spcAft>
              <a:buSzPts val="2400"/>
              <a:buNone/>
              <a:defRPr sz="11519"/>
            </a:lvl7pPr>
            <a:lvl8pPr lvl="7" algn="l">
              <a:lnSpc>
                <a:spcPct val="100000"/>
              </a:lnSpc>
              <a:spcBef>
                <a:spcPts val="0"/>
              </a:spcBef>
              <a:spcAft>
                <a:spcPts val="0"/>
              </a:spcAft>
              <a:buSzPts val="2400"/>
              <a:buNone/>
              <a:defRPr sz="11519"/>
            </a:lvl8pPr>
            <a:lvl9pPr lvl="8" algn="l">
              <a:lnSpc>
                <a:spcPct val="100000"/>
              </a:lnSpc>
              <a:spcBef>
                <a:spcPts val="0"/>
              </a:spcBef>
              <a:spcAft>
                <a:spcPts val="0"/>
              </a:spcAft>
              <a:buSzPts val="2400"/>
              <a:buNone/>
              <a:defRPr sz="11519"/>
            </a:lvl9pPr>
          </a:lstStyle>
          <a:p>
            <a:endParaRPr/>
          </a:p>
        </p:txBody>
      </p:sp>
      <p:sp>
        <p:nvSpPr>
          <p:cNvPr id="75" name="Google Shape;75;g2e7e8142f5c_6_23"/>
          <p:cNvSpPr txBox="1">
            <a:spLocks noGrp="1"/>
          </p:cNvSpPr>
          <p:nvPr>
            <p:ph type="body" idx="1"/>
          </p:nvPr>
        </p:nvSpPr>
        <p:spPr>
          <a:xfrm>
            <a:off x="1496160" y="8893440"/>
            <a:ext cx="13478400" cy="203481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5759"/>
            </a:lvl1pPr>
            <a:lvl2pPr marL="914400" lvl="1" indent="-304800" algn="l">
              <a:lnSpc>
                <a:spcPct val="115000"/>
              </a:lnSpc>
              <a:spcBef>
                <a:spcPts val="0"/>
              </a:spcBef>
              <a:spcAft>
                <a:spcPts val="0"/>
              </a:spcAft>
              <a:buSzPts val="1200"/>
              <a:buChar char="○"/>
              <a:defRPr sz="5759"/>
            </a:lvl2pPr>
            <a:lvl3pPr marL="1371600" lvl="2" indent="-304800" algn="l">
              <a:lnSpc>
                <a:spcPct val="115000"/>
              </a:lnSpc>
              <a:spcBef>
                <a:spcPts val="0"/>
              </a:spcBef>
              <a:spcAft>
                <a:spcPts val="0"/>
              </a:spcAft>
              <a:buSzPts val="1200"/>
              <a:buChar char="■"/>
              <a:defRPr sz="5759"/>
            </a:lvl3pPr>
            <a:lvl4pPr marL="1828800" lvl="3" indent="-304800" algn="l">
              <a:lnSpc>
                <a:spcPct val="115000"/>
              </a:lnSpc>
              <a:spcBef>
                <a:spcPts val="0"/>
              </a:spcBef>
              <a:spcAft>
                <a:spcPts val="0"/>
              </a:spcAft>
              <a:buSzPts val="1200"/>
              <a:buChar char="●"/>
              <a:defRPr sz="5759"/>
            </a:lvl4pPr>
            <a:lvl5pPr marL="2286000" lvl="4" indent="-304800" algn="l">
              <a:lnSpc>
                <a:spcPct val="115000"/>
              </a:lnSpc>
              <a:spcBef>
                <a:spcPts val="0"/>
              </a:spcBef>
              <a:spcAft>
                <a:spcPts val="0"/>
              </a:spcAft>
              <a:buSzPts val="1200"/>
              <a:buChar char="○"/>
              <a:defRPr sz="5759"/>
            </a:lvl5pPr>
            <a:lvl6pPr marL="2743200" lvl="5" indent="-304800" algn="l">
              <a:lnSpc>
                <a:spcPct val="115000"/>
              </a:lnSpc>
              <a:spcBef>
                <a:spcPts val="0"/>
              </a:spcBef>
              <a:spcAft>
                <a:spcPts val="0"/>
              </a:spcAft>
              <a:buSzPts val="1200"/>
              <a:buChar char="■"/>
              <a:defRPr sz="5759"/>
            </a:lvl6pPr>
            <a:lvl7pPr marL="3200400" lvl="6" indent="-304800" algn="l">
              <a:lnSpc>
                <a:spcPct val="115000"/>
              </a:lnSpc>
              <a:spcBef>
                <a:spcPts val="0"/>
              </a:spcBef>
              <a:spcAft>
                <a:spcPts val="0"/>
              </a:spcAft>
              <a:buSzPts val="1200"/>
              <a:buChar char="●"/>
              <a:defRPr sz="5759"/>
            </a:lvl7pPr>
            <a:lvl8pPr marL="3657600" lvl="7" indent="-304800" algn="l">
              <a:lnSpc>
                <a:spcPct val="115000"/>
              </a:lnSpc>
              <a:spcBef>
                <a:spcPts val="0"/>
              </a:spcBef>
              <a:spcAft>
                <a:spcPts val="0"/>
              </a:spcAft>
              <a:buSzPts val="1200"/>
              <a:buChar char="○"/>
              <a:defRPr sz="5759"/>
            </a:lvl8pPr>
            <a:lvl9pPr marL="4114800" lvl="8" indent="-304800" algn="l">
              <a:lnSpc>
                <a:spcPct val="115000"/>
              </a:lnSpc>
              <a:spcBef>
                <a:spcPts val="0"/>
              </a:spcBef>
              <a:spcAft>
                <a:spcPts val="0"/>
              </a:spcAft>
              <a:buSzPts val="1200"/>
              <a:buChar char="■"/>
              <a:defRPr sz="5759"/>
            </a:lvl9pPr>
          </a:lstStyle>
          <a:p>
            <a:endParaRPr/>
          </a:p>
        </p:txBody>
      </p:sp>
      <p:sp>
        <p:nvSpPr>
          <p:cNvPr id="76" name="Google Shape;76;g2e7e8142f5c_6_23"/>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g2e7e8142f5c_6_27"/>
          <p:cNvSpPr txBox="1">
            <a:spLocks noGrp="1"/>
          </p:cNvSpPr>
          <p:nvPr>
            <p:ph type="title"/>
          </p:nvPr>
        </p:nvSpPr>
        <p:spPr>
          <a:xfrm>
            <a:off x="2353200" y="2880960"/>
            <a:ext cx="30565500" cy="261810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23036"/>
            </a:lvl1pPr>
            <a:lvl2pPr lvl="1" algn="l">
              <a:lnSpc>
                <a:spcPct val="100000"/>
              </a:lnSpc>
              <a:spcBef>
                <a:spcPts val="0"/>
              </a:spcBef>
              <a:spcAft>
                <a:spcPts val="0"/>
              </a:spcAft>
              <a:buSzPts val="4800"/>
              <a:buNone/>
              <a:defRPr sz="23036"/>
            </a:lvl2pPr>
            <a:lvl3pPr lvl="2" algn="l">
              <a:lnSpc>
                <a:spcPct val="100000"/>
              </a:lnSpc>
              <a:spcBef>
                <a:spcPts val="0"/>
              </a:spcBef>
              <a:spcAft>
                <a:spcPts val="0"/>
              </a:spcAft>
              <a:buSzPts val="4800"/>
              <a:buNone/>
              <a:defRPr sz="23036"/>
            </a:lvl3pPr>
            <a:lvl4pPr lvl="3" algn="l">
              <a:lnSpc>
                <a:spcPct val="100000"/>
              </a:lnSpc>
              <a:spcBef>
                <a:spcPts val="0"/>
              </a:spcBef>
              <a:spcAft>
                <a:spcPts val="0"/>
              </a:spcAft>
              <a:buSzPts val="4800"/>
              <a:buNone/>
              <a:defRPr sz="23036"/>
            </a:lvl4pPr>
            <a:lvl5pPr lvl="4" algn="l">
              <a:lnSpc>
                <a:spcPct val="100000"/>
              </a:lnSpc>
              <a:spcBef>
                <a:spcPts val="0"/>
              </a:spcBef>
              <a:spcAft>
                <a:spcPts val="0"/>
              </a:spcAft>
              <a:buSzPts val="4800"/>
              <a:buNone/>
              <a:defRPr sz="23036"/>
            </a:lvl5pPr>
            <a:lvl6pPr lvl="5" algn="l">
              <a:lnSpc>
                <a:spcPct val="100000"/>
              </a:lnSpc>
              <a:spcBef>
                <a:spcPts val="0"/>
              </a:spcBef>
              <a:spcAft>
                <a:spcPts val="0"/>
              </a:spcAft>
              <a:buSzPts val="4800"/>
              <a:buNone/>
              <a:defRPr sz="23036"/>
            </a:lvl6pPr>
            <a:lvl7pPr lvl="6" algn="l">
              <a:lnSpc>
                <a:spcPct val="100000"/>
              </a:lnSpc>
              <a:spcBef>
                <a:spcPts val="0"/>
              </a:spcBef>
              <a:spcAft>
                <a:spcPts val="0"/>
              </a:spcAft>
              <a:buSzPts val="4800"/>
              <a:buNone/>
              <a:defRPr sz="23036"/>
            </a:lvl7pPr>
            <a:lvl8pPr lvl="7" algn="l">
              <a:lnSpc>
                <a:spcPct val="100000"/>
              </a:lnSpc>
              <a:spcBef>
                <a:spcPts val="0"/>
              </a:spcBef>
              <a:spcAft>
                <a:spcPts val="0"/>
              </a:spcAft>
              <a:buSzPts val="4800"/>
              <a:buNone/>
              <a:defRPr sz="23036"/>
            </a:lvl8pPr>
            <a:lvl9pPr lvl="8" algn="l">
              <a:lnSpc>
                <a:spcPct val="100000"/>
              </a:lnSpc>
              <a:spcBef>
                <a:spcPts val="0"/>
              </a:spcBef>
              <a:spcAft>
                <a:spcPts val="0"/>
              </a:spcAft>
              <a:buSzPts val="4800"/>
              <a:buNone/>
              <a:defRPr sz="23036"/>
            </a:lvl9pPr>
          </a:lstStyle>
          <a:p>
            <a:endParaRPr/>
          </a:p>
        </p:txBody>
      </p:sp>
      <p:sp>
        <p:nvSpPr>
          <p:cNvPr id="79" name="Google Shape;79;g2e7e8142f5c_6_27"/>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g2e7e8142f5c_6_30"/>
          <p:cNvSpPr/>
          <p:nvPr/>
        </p:nvSpPr>
        <p:spPr>
          <a:xfrm>
            <a:off x="21945600" y="-800"/>
            <a:ext cx="21945600" cy="32918400"/>
          </a:xfrm>
          <a:prstGeom prst="rect">
            <a:avLst/>
          </a:prstGeom>
          <a:solidFill>
            <a:schemeClr val="lt2"/>
          </a:solidFill>
          <a:ln>
            <a:noFill/>
          </a:ln>
        </p:spPr>
        <p:txBody>
          <a:bodyPr spcFirstLastPara="1" wrap="square" lIns="438825" tIns="438825" rIns="438825" bIns="438825" anchor="ctr" anchorCtr="0">
            <a:noAutofit/>
          </a:bodyPr>
          <a:lstStyle/>
          <a:p>
            <a:pPr marL="0" marR="0" lvl="0" indent="0" algn="l" rtl="0">
              <a:lnSpc>
                <a:spcPct val="100000"/>
              </a:lnSpc>
              <a:spcBef>
                <a:spcPts val="0"/>
              </a:spcBef>
              <a:spcAft>
                <a:spcPts val="0"/>
              </a:spcAft>
              <a:buClr>
                <a:srgbClr val="000000"/>
              </a:buClr>
              <a:buSzPts val="46161"/>
              <a:buFont typeface="Arial"/>
              <a:buNone/>
            </a:pPr>
            <a:endParaRPr sz="39563" b="0" i="0" u="none" strike="noStrike" cap="none">
              <a:solidFill>
                <a:srgbClr val="000000"/>
              </a:solidFill>
              <a:latin typeface="Arial"/>
              <a:ea typeface="Arial"/>
              <a:cs typeface="Arial"/>
              <a:sym typeface="Arial"/>
            </a:endParaRPr>
          </a:p>
        </p:txBody>
      </p:sp>
      <p:sp>
        <p:nvSpPr>
          <p:cNvPr id="82" name="Google Shape;82;g2e7e8142f5c_6_30"/>
          <p:cNvSpPr txBox="1">
            <a:spLocks noGrp="1"/>
          </p:cNvSpPr>
          <p:nvPr>
            <p:ph type="title"/>
          </p:nvPr>
        </p:nvSpPr>
        <p:spPr>
          <a:xfrm>
            <a:off x="1274400" y="7892320"/>
            <a:ext cx="19416900" cy="9486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20159"/>
            </a:lvl1pPr>
            <a:lvl2pPr lvl="1" algn="ctr">
              <a:lnSpc>
                <a:spcPct val="100000"/>
              </a:lnSpc>
              <a:spcBef>
                <a:spcPts val="0"/>
              </a:spcBef>
              <a:spcAft>
                <a:spcPts val="0"/>
              </a:spcAft>
              <a:buSzPts val="4200"/>
              <a:buNone/>
              <a:defRPr sz="20159"/>
            </a:lvl2pPr>
            <a:lvl3pPr lvl="2" algn="ctr">
              <a:lnSpc>
                <a:spcPct val="100000"/>
              </a:lnSpc>
              <a:spcBef>
                <a:spcPts val="0"/>
              </a:spcBef>
              <a:spcAft>
                <a:spcPts val="0"/>
              </a:spcAft>
              <a:buSzPts val="4200"/>
              <a:buNone/>
              <a:defRPr sz="20159"/>
            </a:lvl3pPr>
            <a:lvl4pPr lvl="3" algn="ctr">
              <a:lnSpc>
                <a:spcPct val="100000"/>
              </a:lnSpc>
              <a:spcBef>
                <a:spcPts val="0"/>
              </a:spcBef>
              <a:spcAft>
                <a:spcPts val="0"/>
              </a:spcAft>
              <a:buSzPts val="4200"/>
              <a:buNone/>
              <a:defRPr sz="20159"/>
            </a:lvl4pPr>
            <a:lvl5pPr lvl="4" algn="ctr">
              <a:lnSpc>
                <a:spcPct val="100000"/>
              </a:lnSpc>
              <a:spcBef>
                <a:spcPts val="0"/>
              </a:spcBef>
              <a:spcAft>
                <a:spcPts val="0"/>
              </a:spcAft>
              <a:buSzPts val="4200"/>
              <a:buNone/>
              <a:defRPr sz="20159"/>
            </a:lvl5pPr>
            <a:lvl6pPr lvl="5" algn="ctr">
              <a:lnSpc>
                <a:spcPct val="100000"/>
              </a:lnSpc>
              <a:spcBef>
                <a:spcPts val="0"/>
              </a:spcBef>
              <a:spcAft>
                <a:spcPts val="0"/>
              </a:spcAft>
              <a:buSzPts val="4200"/>
              <a:buNone/>
              <a:defRPr sz="20159"/>
            </a:lvl6pPr>
            <a:lvl7pPr lvl="6" algn="ctr">
              <a:lnSpc>
                <a:spcPct val="100000"/>
              </a:lnSpc>
              <a:spcBef>
                <a:spcPts val="0"/>
              </a:spcBef>
              <a:spcAft>
                <a:spcPts val="0"/>
              </a:spcAft>
              <a:buSzPts val="4200"/>
              <a:buNone/>
              <a:defRPr sz="20159"/>
            </a:lvl7pPr>
            <a:lvl8pPr lvl="7" algn="ctr">
              <a:lnSpc>
                <a:spcPct val="100000"/>
              </a:lnSpc>
              <a:spcBef>
                <a:spcPts val="0"/>
              </a:spcBef>
              <a:spcAft>
                <a:spcPts val="0"/>
              </a:spcAft>
              <a:buSzPts val="4200"/>
              <a:buNone/>
              <a:defRPr sz="20159"/>
            </a:lvl8pPr>
            <a:lvl9pPr lvl="8" algn="ctr">
              <a:lnSpc>
                <a:spcPct val="100000"/>
              </a:lnSpc>
              <a:spcBef>
                <a:spcPts val="0"/>
              </a:spcBef>
              <a:spcAft>
                <a:spcPts val="0"/>
              </a:spcAft>
              <a:buSzPts val="4200"/>
              <a:buNone/>
              <a:defRPr sz="20159"/>
            </a:lvl9pPr>
          </a:lstStyle>
          <a:p>
            <a:endParaRPr/>
          </a:p>
        </p:txBody>
      </p:sp>
      <p:sp>
        <p:nvSpPr>
          <p:cNvPr id="83" name="Google Shape;83;g2e7e8142f5c_6_30"/>
          <p:cNvSpPr txBox="1">
            <a:spLocks noGrp="1"/>
          </p:cNvSpPr>
          <p:nvPr>
            <p:ph type="subTitle" idx="1"/>
          </p:nvPr>
        </p:nvSpPr>
        <p:spPr>
          <a:xfrm>
            <a:off x="1274400" y="17939680"/>
            <a:ext cx="19416900" cy="79047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10079"/>
            </a:lvl1pPr>
            <a:lvl2pPr lvl="1" algn="ctr">
              <a:lnSpc>
                <a:spcPct val="100000"/>
              </a:lnSpc>
              <a:spcBef>
                <a:spcPts val="0"/>
              </a:spcBef>
              <a:spcAft>
                <a:spcPts val="0"/>
              </a:spcAft>
              <a:buSzPts val="2100"/>
              <a:buNone/>
              <a:defRPr sz="10079"/>
            </a:lvl2pPr>
            <a:lvl3pPr lvl="2" algn="ctr">
              <a:lnSpc>
                <a:spcPct val="100000"/>
              </a:lnSpc>
              <a:spcBef>
                <a:spcPts val="0"/>
              </a:spcBef>
              <a:spcAft>
                <a:spcPts val="0"/>
              </a:spcAft>
              <a:buSzPts val="2100"/>
              <a:buNone/>
              <a:defRPr sz="10079"/>
            </a:lvl3pPr>
            <a:lvl4pPr lvl="3" algn="ctr">
              <a:lnSpc>
                <a:spcPct val="100000"/>
              </a:lnSpc>
              <a:spcBef>
                <a:spcPts val="0"/>
              </a:spcBef>
              <a:spcAft>
                <a:spcPts val="0"/>
              </a:spcAft>
              <a:buSzPts val="2100"/>
              <a:buNone/>
              <a:defRPr sz="10079"/>
            </a:lvl4pPr>
            <a:lvl5pPr lvl="4" algn="ctr">
              <a:lnSpc>
                <a:spcPct val="100000"/>
              </a:lnSpc>
              <a:spcBef>
                <a:spcPts val="0"/>
              </a:spcBef>
              <a:spcAft>
                <a:spcPts val="0"/>
              </a:spcAft>
              <a:buSzPts val="2100"/>
              <a:buNone/>
              <a:defRPr sz="10079"/>
            </a:lvl5pPr>
            <a:lvl6pPr lvl="5" algn="ctr">
              <a:lnSpc>
                <a:spcPct val="100000"/>
              </a:lnSpc>
              <a:spcBef>
                <a:spcPts val="0"/>
              </a:spcBef>
              <a:spcAft>
                <a:spcPts val="0"/>
              </a:spcAft>
              <a:buSzPts val="2100"/>
              <a:buNone/>
              <a:defRPr sz="10079"/>
            </a:lvl6pPr>
            <a:lvl7pPr lvl="6" algn="ctr">
              <a:lnSpc>
                <a:spcPct val="100000"/>
              </a:lnSpc>
              <a:spcBef>
                <a:spcPts val="0"/>
              </a:spcBef>
              <a:spcAft>
                <a:spcPts val="0"/>
              </a:spcAft>
              <a:buSzPts val="2100"/>
              <a:buNone/>
              <a:defRPr sz="10079"/>
            </a:lvl7pPr>
            <a:lvl8pPr lvl="7" algn="ctr">
              <a:lnSpc>
                <a:spcPct val="100000"/>
              </a:lnSpc>
              <a:spcBef>
                <a:spcPts val="0"/>
              </a:spcBef>
              <a:spcAft>
                <a:spcPts val="0"/>
              </a:spcAft>
              <a:buSzPts val="2100"/>
              <a:buNone/>
              <a:defRPr sz="10079"/>
            </a:lvl8pPr>
            <a:lvl9pPr lvl="8" algn="ctr">
              <a:lnSpc>
                <a:spcPct val="100000"/>
              </a:lnSpc>
              <a:spcBef>
                <a:spcPts val="0"/>
              </a:spcBef>
              <a:spcAft>
                <a:spcPts val="0"/>
              </a:spcAft>
              <a:buSzPts val="2100"/>
              <a:buNone/>
              <a:defRPr sz="10079"/>
            </a:lvl9pPr>
          </a:lstStyle>
          <a:p>
            <a:endParaRPr/>
          </a:p>
        </p:txBody>
      </p:sp>
      <p:sp>
        <p:nvSpPr>
          <p:cNvPr id="84" name="Google Shape;84;g2e7e8142f5c_6_30"/>
          <p:cNvSpPr txBox="1">
            <a:spLocks noGrp="1"/>
          </p:cNvSpPr>
          <p:nvPr>
            <p:ph type="body" idx="2"/>
          </p:nvPr>
        </p:nvSpPr>
        <p:spPr>
          <a:xfrm>
            <a:off x="23709600" y="4634080"/>
            <a:ext cx="18417600" cy="236487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85" name="Google Shape;85;g2e7e8142f5c_6_30"/>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5"/>
          <p:cNvSpPr txBox="1">
            <a:spLocks noGrp="1"/>
          </p:cNvSpPr>
          <p:nvPr>
            <p:ph type="ctrTitle"/>
          </p:nvPr>
        </p:nvSpPr>
        <p:spPr>
          <a:xfrm>
            <a:off x="1496199" y="4765280"/>
            <a:ext cx="40899000" cy="13136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29120"/>
            </a:lvl1pPr>
            <a:lvl2pPr lvl="1" algn="ctr">
              <a:lnSpc>
                <a:spcPct val="100000"/>
              </a:lnSpc>
              <a:spcBef>
                <a:spcPts val="0"/>
              </a:spcBef>
              <a:spcAft>
                <a:spcPts val="0"/>
              </a:spcAft>
              <a:buSzPts val="5200"/>
              <a:buNone/>
              <a:defRPr sz="29120"/>
            </a:lvl2pPr>
            <a:lvl3pPr lvl="2" algn="ctr">
              <a:lnSpc>
                <a:spcPct val="100000"/>
              </a:lnSpc>
              <a:spcBef>
                <a:spcPts val="0"/>
              </a:spcBef>
              <a:spcAft>
                <a:spcPts val="0"/>
              </a:spcAft>
              <a:buSzPts val="5200"/>
              <a:buNone/>
              <a:defRPr sz="29120"/>
            </a:lvl3pPr>
            <a:lvl4pPr lvl="3" algn="ctr">
              <a:lnSpc>
                <a:spcPct val="100000"/>
              </a:lnSpc>
              <a:spcBef>
                <a:spcPts val="0"/>
              </a:spcBef>
              <a:spcAft>
                <a:spcPts val="0"/>
              </a:spcAft>
              <a:buSzPts val="5200"/>
              <a:buNone/>
              <a:defRPr sz="29120"/>
            </a:lvl4pPr>
            <a:lvl5pPr lvl="4" algn="ctr">
              <a:lnSpc>
                <a:spcPct val="100000"/>
              </a:lnSpc>
              <a:spcBef>
                <a:spcPts val="0"/>
              </a:spcBef>
              <a:spcAft>
                <a:spcPts val="0"/>
              </a:spcAft>
              <a:buSzPts val="5200"/>
              <a:buNone/>
              <a:defRPr sz="29120"/>
            </a:lvl5pPr>
            <a:lvl6pPr lvl="5" algn="ctr">
              <a:lnSpc>
                <a:spcPct val="100000"/>
              </a:lnSpc>
              <a:spcBef>
                <a:spcPts val="0"/>
              </a:spcBef>
              <a:spcAft>
                <a:spcPts val="0"/>
              </a:spcAft>
              <a:buSzPts val="5200"/>
              <a:buNone/>
              <a:defRPr sz="29120"/>
            </a:lvl6pPr>
            <a:lvl7pPr lvl="6" algn="ctr">
              <a:lnSpc>
                <a:spcPct val="100000"/>
              </a:lnSpc>
              <a:spcBef>
                <a:spcPts val="0"/>
              </a:spcBef>
              <a:spcAft>
                <a:spcPts val="0"/>
              </a:spcAft>
              <a:buSzPts val="5200"/>
              <a:buNone/>
              <a:defRPr sz="29120"/>
            </a:lvl7pPr>
            <a:lvl8pPr lvl="7" algn="ctr">
              <a:lnSpc>
                <a:spcPct val="100000"/>
              </a:lnSpc>
              <a:spcBef>
                <a:spcPts val="0"/>
              </a:spcBef>
              <a:spcAft>
                <a:spcPts val="0"/>
              </a:spcAft>
              <a:buSzPts val="5200"/>
              <a:buNone/>
              <a:defRPr sz="29120"/>
            </a:lvl8pPr>
            <a:lvl9pPr lvl="8" algn="ctr">
              <a:lnSpc>
                <a:spcPct val="100000"/>
              </a:lnSpc>
              <a:spcBef>
                <a:spcPts val="0"/>
              </a:spcBef>
              <a:spcAft>
                <a:spcPts val="0"/>
              </a:spcAft>
              <a:buSzPts val="5200"/>
              <a:buNone/>
              <a:defRPr sz="29120"/>
            </a:lvl9pPr>
          </a:lstStyle>
          <a:p>
            <a:endParaRPr/>
          </a:p>
        </p:txBody>
      </p:sp>
      <p:sp>
        <p:nvSpPr>
          <p:cNvPr id="16" name="Google Shape;16;p5"/>
          <p:cNvSpPr txBox="1">
            <a:spLocks noGrp="1"/>
          </p:cNvSpPr>
          <p:nvPr>
            <p:ph type="subTitle" idx="1"/>
          </p:nvPr>
        </p:nvSpPr>
        <p:spPr>
          <a:xfrm>
            <a:off x="1496160" y="18138400"/>
            <a:ext cx="40899000" cy="50727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15680"/>
            </a:lvl1pPr>
            <a:lvl2pPr lvl="1" algn="ctr">
              <a:lnSpc>
                <a:spcPct val="100000"/>
              </a:lnSpc>
              <a:spcBef>
                <a:spcPts val="0"/>
              </a:spcBef>
              <a:spcAft>
                <a:spcPts val="0"/>
              </a:spcAft>
              <a:buSzPts val="2800"/>
              <a:buNone/>
              <a:defRPr sz="15680"/>
            </a:lvl2pPr>
            <a:lvl3pPr lvl="2" algn="ctr">
              <a:lnSpc>
                <a:spcPct val="100000"/>
              </a:lnSpc>
              <a:spcBef>
                <a:spcPts val="0"/>
              </a:spcBef>
              <a:spcAft>
                <a:spcPts val="0"/>
              </a:spcAft>
              <a:buSzPts val="2800"/>
              <a:buNone/>
              <a:defRPr sz="15680"/>
            </a:lvl3pPr>
            <a:lvl4pPr lvl="3" algn="ctr">
              <a:lnSpc>
                <a:spcPct val="100000"/>
              </a:lnSpc>
              <a:spcBef>
                <a:spcPts val="0"/>
              </a:spcBef>
              <a:spcAft>
                <a:spcPts val="0"/>
              </a:spcAft>
              <a:buSzPts val="2800"/>
              <a:buNone/>
              <a:defRPr sz="15680"/>
            </a:lvl4pPr>
            <a:lvl5pPr lvl="4" algn="ctr">
              <a:lnSpc>
                <a:spcPct val="100000"/>
              </a:lnSpc>
              <a:spcBef>
                <a:spcPts val="0"/>
              </a:spcBef>
              <a:spcAft>
                <a:spcPts val="0"/>
              </a:spcAft>
              <a:buSzPts val="2800"/>
              <a:buNone/>
              <a:defRPr sz="15680"/>
            </a:lvl5pPr>
            <a:lvl6pPr lvl="5" algn="ctr">
              <a:lnSpc>
                <a:spcPct val="100000"/>
              </a:lnSpc>
              <a:spcBef>
                <a:spcPts val="0"/>
              </a:spcBef>
              <a:spcAft>
                <a:spcPts val="0"/>
              </a:spcAft>
              <a:buSzPts val="2800"/>
              <a:buNone/>
              <a:defRPr sz="15680"/>
            </a:lvl6pPr>
            <a:lvl7pPr lvl="6" algn="ctr">
              <a:lnSpc>
                <a:spcPct val="100000"/>
              </a:lnSpc>
              <a:spcBef>
                <a:spcPts val="0"/>
              </a:spcBef>
              <a:spcAft>
                <a:spcPts val="0"/>
              </a:spcAft>
              <a:buSzPts val="2800"/>
              <a:buNone/>
              <a:defRPr sz="15680"/>
            </a:lvl7pPr>
            <a:lvl8pPr lvl="7" algn="ctr">
              <a:lnSpc>
                <a:spcPct val="100000"/>
              </a:lnSpc>
              <a:spcBef>
                <a:spcPts val="0"/>
              </a:spcBef>
              <a:spcAft>
                <a:spcPts val="0"/>
              </a:spcAft>
              <a:buSzPts val="2800"/>
              <a:buNone/>
              <a:defRPr sz="15680"/>
            </a:lvl8pPr>
            <a:lvl9pPr lvl="8" algn="ctr">
              <a:lnSpc>
                <a:spcPct val="100000"/>
              </a:lnSpc>
              <a:spcBef>
                <a:spcPts val="0"/>
              </a:spcBef>
              <a:spcAft>
                <a:spcPts val="0"/>
              </a:spcAft>
              <a:buSzPts val="2800"/>
              <a:buNone/>
              <a:defRPr sz="15680"/>
            </a:lvl9pPr>
          </a:lstStyle>
          <a:p>
            <a:endParaRPr/>
          </a:p>
        </p:txBody>
      </p:sp>
      <p:sp>
        <p:nvSpPr>
          <p:cNvPr id="17" name="Google Shape;17;p5"/>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g2e7e8142f5c_6_36"/>
          <p:cNvSpPr txBox="1">
            <a:spLocks noGrp="1"/>
          </p:cNvSpPr>
          <p:nvPr>
            <p:ph type="body" idx="1"/>
          </p:nvPr>
        </p:nvSpPr>
        <p:spPr>
          <a:xfrm>
            <a:off x="1496160" y="27075680"/>
            <a:ext cx="28794300" cy="38727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88" name="Google Shape;88;g2e7e8142f5c_6_36"/>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g2e7e8142f5c_6_39"/>
          <p:cNvSpPr txBox="1">
            <a:spLocks noGrp="1"/>
          </p:cNvSpPr>
          <p:nvPr>
            <p:ph type="title" hasCustomPrompt="1"/>
          </p:nvPr>
        </p:nvSpPr>
        <p:spPr>
          <a:xfrm>
            <a:off x="1496160" y="7079200"/>
            <a:ext cx="40899000" cy="12566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57594"/>
            </a:lvl1pPr>
            <a:lvl2pPr lvl="1" algn="ctr">
              <a:lnSpc>
                <a:spcPct val="100000"/>
              </a:lnSpc>
              <a:spcBef>
                <a:spcPts val="0"/>
              </a:spcBef>
              <a:spcAft>
                <a:spcPts val="0"/>
              </a:spcAft>
              <a:buSzPts val="12000"/>
              <a:buNone/>
              <a:defRPr sz="57594"/>
            </a:lvl2pPr>
            <a:lvl3pPr lvl="2" algn="ctr">
              <a:lnSpc>
                <a:spcPct val="100000"/>
              </a:lnSpc>
              <a:spcBef>
                <a:spcPts val="0"/>
              </a:spcBef>
              <a:spcAft>
                <a:spcPts val="0"/>
              </a:spcAft>
              <a:buSzPts val="12000"/>
              <a:buNone/>
              <a:defRPr sz="57594"/>
            </a:lvl3pPr>
            <a:lvl4pPr lvl="3" algn="ctr">
              <a:lnSpc>
                <a:spcPct val="100000"/>
              </a:lnSpc>
              <a:spcBef>
                <a:spcPts val="0"/>
              </a:spcBef>
              <a:spcAft>
                <a:spcPts val="0"/>
              </a:spcAft>
              <a:buSzPts val="12000"/>
              <a:buNone/>
              <a:defRPr sz="57594"/>
            </a:lvl4pPr>
            <a:lvl5pPr lvl="4" algn="ctr">
              <a:lnSpc>
                <a:spcPct val="100000"/>
              </a:lnSpc>
              <a:spcBef>
                <a:spcPts val="0"/>
              </a:spcBef>
              <a:spcAft>
                <a:spcPts val="0"/>
              </a:spcAft>
              <a:buSzPts val="12000"/>
              <a:buNone/>
              <a:defRPr sz="57594"/>
            </a:lvl5pPr>
            <a:lvl6pPr lvl="5" algn="ctr">
              <a:lnSpc>
                <a:spcPct val="100000"/>
              </a:lnSpc>
              <a:spcBef>
                <a:spcPts val="0"/>
              </a:spcBef>
              <a:spcAft>
                <a:spcPts val="0"/>
              </a:spcAft>
              <a:buSzPts val="12000"/>
              <a:buNone/>
              <a:defRPr sz="57594"/>
            </a:lvl6pPr>
            <a:lvl7pPr lvl="6" algn="ctr">
              <a:lnSpc>
                <a:spcPct val="100000"/>
              </a:lnSpc>
              <a:spcBef>
                <a:spcPts val="0"/>
              </a:spcBef>
              <a:spcAft>
                <a:spcPts val="0"/>
              </a:spcAft>
              <a:buSzPts val="12000"/>
              <a:buNone/>
              <a:defRPr sz="57594"/>
            </a:lvl7pPr>
            <a:lvl8pPr lvl="7" algn="ctr">
              <a:lnSpc>
                <a:spcPct val="100000"/>
              </a:lnSpc>
              <a:spcBef>
                <a:spcPts val="0"/>
              </a:spcBef>
              <a:spcAft>
                <a:spcPts val="0"/>
              </a:spcAft>
              <a:buSzPts val="12000"/>
              <a:buNone/>
              <a:defRPr sz="57594"/>
            </a:lvl8pPr>
            <a:lvl9pPr lvl="8" algn="ctr">
              <a:lnSpc>
                <a:spcPct val="100000"/>
              </a:lnSpc>
              <a:spcBef>
                <a:spcPts val="0"/>
              </a:spcBef>
              <a:spcAft>
                <a:spcPts val="0"/>
              </a:spcAft>
              <a:buSzPts val="12000"/>
              <a:buNone/>
              <a:defRPr sz="57594"/>
            </a:lvl9pPr>
          </a:lstStyle>
          <a:p>
            <a:r>
              <a:t>xx%</a:t>
            </a:r>
          </a:p>
        </p:txBody>
      </p:sp>
      <p:sp>
        <p:nvSpPr>
          <p:cNvPr id="91" name="Google Shape;91;g2e7e8142f5c_6_39"/>
          <p:cNvSpPr txBox="1">
            <a:spLocks noGrp="1"/>
          </p:cNvSpPr>
          <p:nvPr>
            <p:ph type="body" idx="1"/>
          </p:nvPr>
        </p:nvSpPr>
        <p:spPr>
          <a:xfrm>
            <a:off x="1496160" y="20174240"/>
            <a:ext cx="40899000" cy="83250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92" name="Google Shape;92;g2e7e8142f5c_6_39"/>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g2e7e8142f5c_6_43"/>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1496160" y="13765440"/>
            <a:ext cx="40899000" cy="53874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20160"/>
            </a:lvl1pPr>
            <a:lvl2pPr lvl="1" algn="ctr">
              <a:lnSpc>
                <a:spcPct val="100000"/>
              </a:lnSpc>
              <a:spcBef>
                <a:spcPts val="0"/>
              </a:spcBef>
              <a:spcAft>
                <a:spcPts val="0"/>
              </a:spcAft>
              <a:buSzPts val="3600"/>
              <a:buNone/>
              <a:defRPr sz="20160"/>
            </a:lvl2pPr>
            <a:lvl3pPr lvl="2" algn="ctr">
              <a:lnSpc>
                <a:spcPct val="100000"/>
              </a:lnSpc>
              <a:spcBef>
                <a:spcPts val="0"/>
              </a:spcBef>
              <a:spcAft>
                <a:spcPts val="0"/>
              </a:spcAft>
              <a:buSzPts val="3600"/>
              <a:buNone/>
              <a:defRPr sz="20160"/>
            </a:lvl3pPr>
            <a:lvl4pPr lvl="3" algn="ctr">
              <a:lnSpc>
                <a:spcPct val="100000"/>
              </a:lnSpc>
              <a:spcBef>
                <a:spcPts val="0"/>
              </a:spcBef>
              <a:spcAft>
                <a:spcPts val="0"/>
              </a:spcAft>
              <a:buSzPts val="3600"/>
              <a:buNone/>
              <a:defRPr sz="20160"/>
            </a:lvl4pPr>
            <a:lvl5pPr lvl="4" algn="ctr">
              <a:lnSpc>
                <a:spcPct val="100000"/>
              </a:lnSpc>
              <a:spcBef>
                <a:spcPts val="0"/>
              </a:spcBef>
              <a:spcAft>
                <a:spcPts val="0"/>
              </a:spcAft>
              <a:buSzPts val="3600"/>
              <a:buNone/>
              <a:defRPr sz="20160"/>
            </a:lvl5pPr>
            <a:lvl6pPr lvl="5" algn="ctr">
              <a:lnSpc>
                <a:spcPct val="100000"/>
              </a:lnSpc>
              <a:spcBef>
                <a:spcPts val="0"/>
              </a:spcBef>
              <a:spcAft>
                <a:spcPts val="0"/>
              </a:spcAft>
              <a:buSzPts val="3600"/>
              <a:buNone/>
              <a:defRPr sz="20160"/>
            </a:lvl6pPr>
            <a:lvl7pPr lvl="6" algn="ctr">
              <a:lnSpc>
                <a:spcPct val="100000"/>
              </a:lnSpc>
              <a:spcBef>
                <a:spcPts val="0"/>
              </a:spcBef>
              <a:spcAft>
                <a:spcPts val="0"/>
              </a:spcAft>
              <a:buSzPts val="3600"/>
              <a:buNone/>
              <a:defRPr sz="20160"/>
            </a:lvl7pPr>
            <a:lvl8pPr lvl="7" algn="ctr">
              <a:lnSpc>
                <a:spcPct val="100000"/>
              </a:lnSpc>
              <a:spcBef>
                <a:spcPts val="0"/>
              </a:spcBef>
              <a:spcAft>
                <a:spcPts val="0"/>
              </a:spcAft>
              <a:buSzPts val="3600"/>
              <a:buNone/>
              <a:defRPr sz="20160"/>
            </a:lvl8pPr>
            <a:lvl9pPr lvl="8" algn="ctr">
              <a:lnSpc>
                <a:spcPct val="100000"/>
              </a:lnSpc>
              <a:spcBef>
                <a:spcPts val="0"/>
              </a:spcBef>
              <a:spcAft>
                <a:spcPts val="0"/>
              </a:spcAft>
              <a:buSzPts val="3600"/>
              <a:buNone/>
              <a:defRPr sz="20160"/>
            </a:lvl9pPr>
          </a:lstStyle>
          <a:p>
            <a:endParaRPr/>
          </a:p>
        </p:txBody>
      </p:sp>
      <p:sp>
        <p:nvSpPr>
          <p:cNvPr id="20" name="Google Shape;20;p4"/>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1496160" y="2848160"/>
            <a:ext cx="40899000" cy="3665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6"/>
          <p:cNvSpPr txBox="1">
            <a:spLocks noGrp="1"/>
          </p:cNvSpPr>
          <p:nvPr>
            <p:ph type="body" idx="1"/>
          </p:nvPr>
        </p:nvSpPr>
        <p:spPr>
          <a:xfrm>
            <a:off x="1496160" y="7375840"/>
            <a:ext cx="40899000" cy="218649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4" name="Google Shape;24;p6"/>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1496160" y="2848160"/>
            <a:ext cx="40899000" cy="3665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1496160" y="3555840"/>
            <a:ext cx="13478400" cy="48366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13439"/>
            </a:lvl1pPr>
            <a:lvl2pPr lvl="1" algn="l">
              <a:lnSpc>
                <a:spcPct val="100000"/>
              </a:lnSpc>
              <a:spcBef>
                <a:spcPts val="0"/>
              </a:spcBef>
              <a:spcAft>
                <a:spcPts val="0"/>
              </a:spcAft>
              <a:buSzPts val="2400"/>
              <a:buNone/>
              <a:defRPr sz="13439"/>
            </a:lvl2pPr>
            <a:lvl3pPr lvl="2" algn="l">
              <a:lnSpc>
                <a:spcPct val="100000"/>
              </a:lnSpc>
              <a:spcBef>
                <a:spcPts val="0"/>
              </a:spcBef>
              <a:spcAft>
                <a:spcPts val="0"/>
              </a:spcAft>
              <a:buSzPts val="2400"/>
              <a:buNone/>
              <a:defRPr sz="13439"/>
            </a:lvl3pPr>
            <a:lvl4pPr lvl="3" algn="l">
              <a:lnSpc>
                <a:spcPct val="100000"/>
              </a:lnSpc>
              <a:spcBef>
                <a:spcPts val="0"/>
              </a:spcBef>
              <a:spcAft>
                <a:spcPts val="0"/>
              </a:spcAft>
              <a:buSzPts val="2400"/>
              <a:buNone/>
              <a:defRPr sz="13439"/>
            </a:lvl4pPr>
            <a:lvl5pPr lvl="4" algn="l">
              <a:lnSpc>
                <a:spcPct val="100000"/>
              </a:lnSpc>
              <a:spcBef>
                <a:spcPts val="0"/>
              </a:spcBef>
              <a:spcAft>
                <a:spcPts val="0"/>
              </a:spcAft>
              <a:buSzPts val="2400"/>
              <a:buNone/>
              <a:defRPr sz="13439"/>
            </a:lvl5pPr>
            <a:lvl6pPr lvl="5" algn="l">
              <a:lnSpc>
                <a:spcPct val="100000"/>
              </a:lnSpc>
              <a:spcBef>
                <a:spcPts val="0"/>
              </a:spcBef>
              <a:spcAft>
                <a:spcPts val="0"/>
              </a:spcAft>
              <a:buSzPts val="2400"/>
              <a:buNone/>
              <a:defRPr sz="13439"/>
            </a:lvl6pPr>
            <a:lvl7pPr lvl="6" algn="l">
              <a:lnSpc>
                <a:spcPct val="100000"/>
              </a:lnSpc>
              <a:spcBef>
                <a:spcPts val="0"/>
              </a:spcBef>
              <a:spcAft>
                <a:spcPts val="0"/>
              </a:spcAft>
              <a:buSzPts val="2400"/>
              <a:buNone/>
              <a:defRPr sz="13439"/>
            </a:lvl7pPr>
            <a:lvl8pPr lvl="7" algn="l">
              <a:lnSpc>
                <a:spcPct val="100000"/>
              </a:lnSpc>
              <a:spcBef>
                <a:spcPts val="0"/>
              </a:spcBef>
              <a:spcAft>
                <a:spcPts val="0"/>
              </a:spcAft>
              <a:buSzPts val="2400"/>
              <a:buNone/>
              <a:defRPr sz="13439"/>
            </a:lvl8pPr>
            <a:lvl9pPr lvl="8" algn="l">
              <a:lnSpc>
                <a:spcPct val="100000"/>
              </a:lnSpc>
              <a:spcBef>
                <a:spcPts val="0"/>
              </a:spcBef>
              <a:spcAft>
                <a:spcPts val="0"/>
              </a:spcAft>
              <a:buSzPts val="2400"/>
              <a:buNone/>
              <a:defRPr sz="13439"/>
            </a:lvl9pPr>
          </a:lstStyle>
          <a:p>
            <a:endParaRPr/>
          </a:p>
        </p:txBody>
      </p:sp>
      <p:sp>
        <p:nvSpPr>
          <p:cNvPr id="30" name="Google Shape;30;p9"/>
          <p:cNvSpPr txBox="1">
            <a:spLocks noGrp="1"/>
          </p:cNvSpPr>
          <p:nvPr>
            <p:ph type="body" idx="1"/>
          </p:nvPr>
        </p:nvSpPr>
        <p:spPr>
          <a:xfrm>
            <a:off x="1496160" y="8893440"/>
            <a:ext cx="13478400" cy="203481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6719"/>
            </a:lvl1pPr>
            <a:lvl2pPr marL="914400" lvl="1" indent="-304800" algn="l">
              <a:lnSpc>
                <a:spcPct val="115000"/>
              </a:lnSpc>
              <a:spcBef>
                <a:spcPts val="0"/>
              </a:spcBef>
              <a:spcAft>
                <a:spcPts val="0"/>
              </a:spcAft>
              <a:buSzPts val="1200"/>
              <a:buChar char="○"/>
              <a:defRPr sz="6719"/>
            </a:lvl2pPr>
            <a:lvl3pPr marL="1371600" lvl="2" indent="-304800" algn="l">
              <a:lnSpc>
                <a:spcPct val="115000"/>
              </a:lnSpc>
              <a:spcBef>
                <a:spcPts val="0"/>
              </a:spcBef>
              <a:spcAft>
                <a:spcPts val="0"/>
              </a:spcAft>
              <a:buSzPts val="1200"/>
              <a:buChar char="■"/>
              <a:defRPr sz="6719"/>
            </a:lvl3pPr>
            <a:lvl4pPr marL="1828800" lvl="3" indent="-304800" algn="l">
              <a:lnSpc>
                <a:spcPct val="115000"/>
              </a:lnSpc>
              <a:spcBef>
                <a:spcPts val="0"/>
              </a:spcBef>
              <a:spcAft>
                <a:spcPts val="0"/>
              </a:spcAft>
              <a:buSzPts val="1200"/>
              <a:buChar char="●"/>
              <a:defRPr sz="6719"/>
            </a:lvl4pPr>
            <a:lvl5pPr marL="2286000" lvl="4" indent="-304800" algn="l">
              <a:lnSpc>
                <a:spcPct val="115000"/>
              </a:lnSpc>
              <a:spcBef>
                <a:spcPts val="0"/>
              </a:spcBef>
              <a:spcAft>
                <a:spcPts val="0"/>
              </a:spcAft>
              <a:buSzPts val="1200"/>
              <a:buChar char="○"/>
              <a:defRPr sz="6719"/>
            </a:lvl5pPr>
            <a:lvl6pPr marL="2743200" lvl="5" indent="-304800" algn="l">
              <a:lnSpc>
                <a:spcPct val="115000"/>
              </a:lnSpc>
              <a:spcBef>
                <a:spcPts val="0"/>
              </a:spcBef>
              <a:spcAft>
                <a:spcPts val="0"/>
              </a:spcAft>
              <a:buSzPts val="1200"/>
              <a:buChar char="■"/>
              <a:defRPr sz="6719"/>
            </a:lvl6pPr>
            <a:lvl7pPr marL="3200400" lvl="6" indent="-304800" algn="l">
              <a:lnSpc>
                <a:spcPct val="115000"/>
              </a:lnSpc>
              <a:spcBef>
                <a:spcPts val="0"/>
              </a:spcBef>
              <a:spcAft>
                <a:spcPts val="0"/>
              </a:spcAft>
              <a:buSzPts val="1200"/>
              <a:buChar char="●"/>
              <a:defRPr sz="6719"/>
            </a:lvl7pPr>
            <a:lvl8pPr marL="3657600" lvl="7" indent="-304800" algn="l">
              <a:lnSpc>
                <a:spcPct val="115000"/>
              </a:lnSpc>
              <a:spcBef>
                <a:spcPts val="0"/>
              </a:spcBef>
              <a:spcAft>
                <a:spcPts val="0"/>
              </a:spcAft>
              <a:buSzPts val="1200"/>
              <a:buChar char="○"/>
              <a:defRPr sz="6719"/>
            </a:lvl8pPr>
            <a:lvl9pPr marL="4114800" lvl="8" indent="-304800" algn="l">
              <a:lnSpc>
                <a:spcPct val="115000"/>
              </a:lnSpc>
              <a:spcBef>
                <a:spcPts val="0"/>
              </a:spcBef>
              <a:spcAft>
                <a:spcPts val="0"/>
              </a:spcAft>
              <a:buSzPts val="1200"/>
              <a:buChar char="■"/>
              <a:defRPr sz="6719"/>
            </a:lvl9pPr>
          </a:lstStyle>
          <a:p>
            <a:endParaRPr/>
          </a:p>
        </p:txBody>
      </p:sp>
      <p:sp>
        <p:nvSpPr>
          <p:cNvPr id="31" name="Google Shape;31;p9"/>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2353200" y="2880960"/>
            <a:ext cx="30565500" cy="261810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26879"/>
            </a:lvl1pPr>
            <a:lvl2pPr lvl="1" algn="l">
              <a:lnSpc>
                <a:spcPct val="100000"/>
              </a:lnSpc>
              <a:spcBef>
                <a:spcPts val="0"/>
              </a:spcBef>
              <a:spcAft>
                <a:spcPts val="0"/>
              </a:spcAft>
              <a:buSzPts val="4800"/>
              <a:buNone/>
              <a:defRPr sz="26879"/>
            </a:lvl2pPr>
            <a:lvl3pPr lvl="2" algn="l">
              <a:lnSpc>
                <a:spcPct val="100000"/>
              </a:lnSpc>
              <a:spcBef>
                <a:spcPts val="0"/>
              </a:spcBef>
              <a:spcAft>
                <a:spcPts val="0"/>
              </a:spcAft>
              <a:buSzPts val="4800"/>
              <a:buNone/>
              <a:defRPr sz="26879"/>
            </a:lvl3pPr>
            <a:lvl4pPr lvl="3" algn="l">
              <a:lnSpc>
                <a:spcPct val="100000"/>
              </a:lnSpc>
              <a:spcBef>
                <a:spcPts val="0"/>
              </a:spcBef>
              <a:spcAft>
                <a:spcPts val="0"/>
              </a:spcAft>
              <a:buSzPts val="4800"/>
              <a:buNone/>
              <a:defRPr sz="26879"/>
            </a:lvl4pPr>
            <a:lvl5pPr lvl="4" algn="l">
              <a:lnSpc>
                <a:spcPct val="100000"/>
              </a:lnSpc>
              <a:spcBef>
                <a:spcPts val="0"/>
              </a:spcBef>
              <a:spcAft>
                <a:spcPts val="0"/>
              </a:spcAft>
              <a:buSzPts val="4800"/>
              <a:buNone/>
              <a:defRPr sz="26879"/>
            </a:lvl5pPr>
            <a:lvl6pPr lvl="5" algn="l">
              <a:lnSpc>
                <a:spcPct val="100000"/>
              </a:lnSpc>
              <a:spcBef>
                <a:spcPts val="0"/>
              </a:spcBef>
              <a:spcAft>
                <a:spcPts val="0"/>
              </a:spcAft>
              <a:buSzPts val="4800"/>
              <a:buNone/>
              <a:defRPr sz="26879"/>
            </a:lvl6pPr>
            <a:lvl7pPr lvl="6" algn="l">
              <a:lnSpc>
                <a:spcPct val="100000"/>
              </a:lnSpc>
              <a:spcBef>
                <a:spcPts val="0"/>
              </a:spcBef>
              <a:spcAft>
                <a:spcPts val="0"/>
              </a:spcAft>
              <a:buSzPts val="4800"/>
              <a:buNone/>
              <a:defRPr sz="26879"/>
            </a:lvl7pPr>
            <a:lvl8pPr lvl="7" algn="l">
              <a:lnSpc>
                <a:spcPct val="100000"/>
              </a:lnSpc>
              <a:spcBef>
                <a:spcPts val="0"/>
              </a:spcBef>
              <a:spcAft>
                <a:spcPts val="0"/>
              </a:spcAft>
              <a:buSzPts val="4800"/>
              <a:buNone/>
              <a:defRPr sz="26879"/>
            </a:lvl8pPr>
            <a:lvl9pPr lvl="8" algn="l">
              <a:lnSpc>
                <a:spcPct val="100000"/>
              </a:lnSpc>
              <a:spcBef>
                <a:spcPts val="0"/>
              </a:spcBef>
              <a:spcAft>
                <a:spcPts val="0"/>
              </a:spcAft>
              <a:buSzPts val="4800"/>
              <a:buNone/>
              <a:defRPr sz="26879"/>
            </a:lvl9pPr>
          </a:lstStyle>
          <a:p>
            <a:endParaRPr/>
          </a:p>
        </p:txBody>
      </p:sp>
      <p:sp>
        <p:nvSpPr>
          <p:cNvPr id="34" name="Google Shape;34;p10"/>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21945600" y="-800"/>
            <a:ext cx="21945600" cy="32918400"/>
          </a:xfrm>
          <a:prstGeom prst="rect">
            <a:avLst/>
          </a:prstGeom>
          <a:solidFill>
            <a:schemeClr val="lt2"/>
          </a:solidFill>
          <a:ln>
            <a:noFill/>
          </a:ln>
        </p:spPr>
        <p:txBody>
          <a:bodyPr spcFirstLastPara="1" wrap="square" lIns="511975" tIns="511975" rIns="511975" bIns="511975" anchor="ctr" anchorCtr="0">
            <a:noAutofit/>
          </a:bodyPr>
          <a:lstStyle/>
          <a:p>
            <a:pPr marL="0" marR="0" lvl="0" indent="0" algn="l" rtl="0">
              <a:lnSpc>
                <a:spcPct val="100000"/>
              </a:lnSpc>
              <a:spcBef>
                <a:spcPts val="0"/>
              </a:spcBef>
              <a:spcAft>
                <a:spcPts val="0"/>
              </a:spcAft>
              <a:buClr>
                <a:srgbClr val="000000"/>
              </a:buClr>
              <a:buSzPts val="46161"/>
              <a:buFont typeface="Arial"/>
              <a:buNone/>
            </a:pPr>
            <a:endParaRPr sz="46161"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1274400" y="7892320"/>
            <a:ext cx="19416900" cy="9486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23520"/>
            </a:lvl1pPr>
            <a:lvl2pPr lvl="1" algn="ctr">
              <a:lnSpc>
                <a:spcPct val="100000"/>
              </a:lnSpc>
              <a:spcBef>
                <a:spcPts val="0"/>
              </a:spcBef>
              <a:spcAft>
                <a:spcPts val="0"/>
              </a:spcAft>
              <a:buSzPts val="4200"/>
              <a:buNone/>
              <a:defRPr sz="23520"/>
            </a:lvl2pPr>
            <a:lvl3pPr lvl="2" algn="ctr">
              <a:lnSpc>
                <a:spcPct val="100000"/>
              </a:lnSpc>
              <a:spcBef>
                <a:spcPts val="0"/>
              </a:spcBef>
              <a:spcAft>
                <a:spcPts val="0"/>
              </a:spcAft>
              <a:buSzPts val="4200"/>
              <a:buNone/>
              <a:defRPr sz="23520"/>
            </a:lvl3pPr>
            <a:lvl4pPr lvl="3" algn="ctr">
              <a:lnSpc>
                <a:spcPct val="100000"/>
              </a:lnSpc>
              <a:spcBef>
                <a:spcPts val="0"/>
              </a:spcBef>
              <a:spcAft>
                <a:spcPts val="0"/>
              </a:spcAft>
              <a:buSzPts val="4200"/>
              <a:buNone/>
              <a:defRPr sz="23520"/>
            </a:lvl4pPr>
            <a:lvl5pPr lvl="4" algn="ctr">
              <a:lnSpc>
                <a:spcPct val="100000"/>
              </a:lnSpc>
              <a:spcBef>
                <a:spcPts val="0"/>
              </a:spcBef>
              <a:spcAft>
                <a:spcPts val="0"/>
              </a:spcAft>
              <a:buSzPts val="4200"/>
              <a:buNone/>
              <a:defRPr sz="23520"/>
            </a:lvl5pPr>
            <a:lvl6pPr lvl="5" algn="ctr">
              <a:lnSpc>
                <a:spcPct val="100000"/>
              </a:lnSpc>
              <a:spcBef>
                <a:spcPts val="0"/>
              </a:spcBef>
              <a:spcAft>
                <a:spcPts val="0"/>
              </a:spcAft>
              <a:buSzPts val="4200"/>
              <a:buNone/>
              <a:defRPr sz="23520"/>
            </a:lvl6pPr>
            <a:lvl7pPr lvl="6" algn="ctr">
              <a:lnSpc>
                <a:spcPct val="100000"/>
              </a:lnSpc>
              <a:spcBef>
                <a:spcPts val="0"/>
              </a:spcBef>
              <a:spcAft>
                <a:spcPts val="0"/>
              </a:spcAft>
              <a:buSzPts val="4200"/>
              <a:buNone/>
              <a:defRPr sz="23520"/>
            </a:lvl7pPr>
            <a:lvl8pPr lvl="7" algn="ctr">
              <a:lnSpc>
                <a:spcPct val="100000"/>
              </a:lnSpc>
              <a:spcBef>
                <a:spcPts val="0"/>
              </a:spcBef>
              <a:spcAft>
                <a:spcPts val="0"/>
              </a:spcAft>
              <a:buSzPts val="4200"/>
              <a:buNone/>
              <a:defRPr sz="23520"/>
            </a:lvl8pPr>
            <a:lvl9pPr lvl="8" algn="ctr">
              <a:lnSpc>
                <a:spcPct val="100000"/>
              </a:lnSpc>
              <a:spcBef>
                <a:spcPts val="0"/>
              </a:spcBef>
              <a:spcAft>
                <a:spcPts val="0"/>
              </a:spcAft>
              <a:buSzPts val="4200"/>
              <a:buNone/>
              <a:defRPr sz="23520"/>
            </a:lvl9pPr>
          </a:lstStyle>
          <a:p>
            <a:endParaRPr/>
          </a:p>
        </p:txBody>
      </p:sp>
      <p:sp>
        <p:nvSpPr>
          <p:cNvPr id="38" name="Google Shape;38;p11"/>
          <p:cNvSpPr txBox="1">
            <a:spLocks noGrp="1"/>
          </p:cNvSpPr>
          <p:nvPr>
            <p:ph type="subTitle" idx="1"/>
          </p:nvPr>
        </p:nvSpPr>
        <p:spPr>
          <a:xfrm>
            <a:off x="1274400" y="17939680"/>
            <a:ext cx="19416900" cy="79047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11760"/>
            </a:lvl1pPr>
            <a:lvl2pPr lvl="1" algn="ctr">
              <a:lnSpc>
                <a:spcPct val="100000"/>
              </a:lnSpc>
              <a:spcBef>
                <a:spcPts val="0"/>
              </a:spcBef>
              <a:spcAft>
                <a:spcPts val="0"/>
              </a:spcAft>
              <a:buSzPts val="2100"/>
              <a:buNone/>
              <a:defRPr sz="11760"/>
            </a:lvl2pPr>
            <a:lvl3pPr lvl="2" algn="ctr">
              <a:lnSpc>
                <a:spcPct val="100000"/>
              </a:lnSpc>
              <a:spcBef>
                <a:spcPts val="0"/>
              </a:spcBef>
              <a:spcAft>
                <a:spcPts val="0"/>
              </a:spcAft>
              <a:buSzPts val="2100"/>
              <a:buNone/>
              <a:defRPr sz="11760"/>
            </a:lvl3pPr>
            <a:lvl4pPr lvl="3" algn="ctr">
              <a:lnSpc>
                <a:spcPct val="100000"/>
              </a:lnSpc>
              <a:spcBef>
                <a:spcPts val="0"/>
              </a:spcBef>
              <a:spcAft>
                <a:spcPts val="0"/>
              </a:spcAft>
              <a:buSzPts val="2100"/>
              <a:buNone/>
              <a:defRPr sz="11760"/>
            </a:lvl4pPr>
            <a:lvl5pPr lvl="4" algn="ctr">
              <a:lnSpc>
                <a:spcPct val="100000"/>
              </a:lnSpc>
              <a:spcBef>
                <a:spcPts val="0"/>
              </a:spcBef>
              <a:spcAft>
                <a:spcPts val="0"/>
              </a:spcAft>
              <a:buSzPts val="2100"/>
              <a:buNone/>
              <a:defRPr sz="11760"/>
            </a:lvl5pPr>
            <a:lvl6pPr lvl="5" algn="ctr">
              <a:lnSpc>
                <a:spcPct val="100000"/>
              </a:lnSpc>
              <a:spcBef>
                <a:spcPts val="0"/>
              </a:spcBef>
              <a:spcAft>
                <a:spcPts val="0"/>
              </a:spcAft>
              <a:buSzPts val="2100"/>
              <a:buNone/>
              <a:defRPr sz="11760"/>
            </a:lvl6pPr>
            <a:lvl7pPr lvl="6" algn="ctr">
              <a:lnSpc>
                <a:spcPct val="100000"/>
              </a:lnSpc>
              <a:spcBef>
                <a:spcPts val="0"/>
              </a:spcBef>
              <a:spcAft>
                <a:spcPts val="0"/>
              </a:spcAft>
              <a:buSzPts val="2100"/>
              <a:buNone/>
              <a:defRPr sz="11760"/>
            </a:lvl7pPr>
            <a:lvl8pPr lvl="7" algn="ctr">
              <a:lnSpc>
                <a:spcPct val="100000"/>
              </a:lnSpc>
              <a:spcBef>
                <a:spcPts val="0"/>
              </a:spcBef>
              <a:spcAft>
                <a:spcPts val="0"/>
              </a:spcAft>
              <a:buSzPts val="2100"/>
              <a:buNone/>
              <a:defRPr sz="11760"/>
            </a:lvl8pPr>
            <a:lvl9pPr lvl="8" algn="ctr">
              <a:lnSpc>
                <a:spcPct val="100000"/>
              </a:lnSpc>
              <a:spcBef>
                <a:spcPts val="0"/>
              </a:spcBef>
              <a:spcAft>
                <a:spcPts val="0"/>
              </a:spcAft>
              <a:buSzPts val="2100"/>
              <a:buNone/>
              <a:defRPr sz="11760"/>
            </a:lvl9pPr>
          </a:lstStyle>
          <a:p>
            <a:endParaRPr/>
          </a:p>
        </p:txBody>
      </p:sp>
      <p:sp>
        <p:nvSpPr>
          <p:cNvPr id="39" name="Google Shape;39;p11"/>
          <p:cNvSpPr txBox="1">
            <a:spLocks noGrp="1"/>
          </p:cNvSpPr>
          <p:nvPr>
            <p:ph type="body" idx="2"/>
          </p:nvPr>
        </p:nvSpPr>
        <p:spPr>
          <a:xfrm>
            <a:off x="23709600" y="4634080"/>
            <a:ext cx="18417600" cy="236487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1"/>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1496160" y="27075680"/>
            <a:ext cx="28794300" cy="38727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1496160" y="2848160"/>
            <a:ext cx="40899000" cy="3665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1496160" y="7375840"/>
            <a:ext cx="40899000" cy="218649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5600"/>
              <a:buFont typeface="Arial"/>
              <a:buNone/>
              <a:defRPr sz="56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g2e7e8142f5c_6_0"/>
          <p:cNvSpPr txBox="1">
            <a:spLocks noGrp="1"/>
          </p:cNvSpPr>
          <p:nvPr>
            <p:ph type="title"/>
          </p:nvPr>
        </p:nvSpPr>
        <p:spPr>
          <a:xfrm>
            <a:off x="1496160" y="2848160"/>
            <a:ext cx="40899000" cy="3665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g2e7e8142f5c_6_0"/>
          <p:cNvSpPr txBox="1">
            <a:spLocks noGrp="1"/>
          </p:cNvSpPr>
          <p:nvPr>
            <p:ph type="body" idx="1"/>
          </p:nvPr>
        </p:nvSpPr>
        <p:spPr>
          <a:xfrm>
            <a:off x="1496160" y="7375840"/>
            <a:ext cx="40899000" cy="218649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7840" b="0" i="0" u="none" strike="noStrike" cap="none">
                <a:solidFill>
                  <a:schemeClr val="dk2"/>
                </a:solidFill>
                <a:latin typeface="Arial"/>
                <a:ea typeface="Arial"/>
                <a:cs typeface="Arial"/>
                <a:sym typeface="Arial"/>
              </a:defRPr>
            </a:lvl9pPr>
          </a:lstStyle>
          <a:p>
            <a:endParaRPr/>
          </a:p>
        </p:txBody>
      </p:sp>
      <p:sp>
        <p:nvSpPr>
          <p:cNvPr id="53" name="Google Shape;53;g2e7e8142f5c_6_0"/>
          <p:cNvSpPr txBox="1">
            <a:spLocks noGrp="1"/>
          </p:cNvSpPr>
          <p:nvPr>
            <p:ph type="sldNum" idx="12"/>
          </p:nvPr>
        </p:nvSpPr>
        <p:spPr>
          <a:xfrm>
            <a:off x="40667799" y="29844589"/>
            <a:ext cx="2633700" cy="25191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5600"/>
              <a:buFont typeface="Arial"/>
              <a:buNone/>
              <a:defRPr sz="48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file/d/1yC3gm8oqT4Uzx6zflrpRjapdqDZE7bag/view"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2e7e8142f5c_6_45"/>
          <p:cNvSpPr txBox="1">
            <a:spLocks noGrp="1"/>
          </p:cNvSpPr>
          <p:nvPr>
            <p:ph type="body" idx="1"/>
          </p:nvPr>
        </p:nvSpPr>
        <p:spPr>
          <a:xfrm>
            <a:off x="0" y="194650"/>
            <a:ext cx="43891200" cy="26650500"/>
          </a:xfrm>
          <a:prstGeom prst="rect">
            <a:avLst/>
          </a:prstGeom>
          <a:noFill/>
          <a:ln>
            <a:noFill/>
          </a:ln>
        </p:spPr>
        <p:txBody>
          <a:bodyPr spcFirstLastPara="1" wrap="square" lIns="78350" tIns="78350" rIns="78350" bIns="78350" anchor="t" anchorCtr="0">
            <a:normAutofit/>
          </a:bodyPr>
          <a:lstStyle/>
          <a:p>
            <a:pPr marL="119732" lvl="0" indent="0" algn="l" rtl="0">
              <a:lnSpc>
                <a:spcPct val="115000"/>
              </a:lnSpc>
              <a:spcBef>
                <a:spcPts val="0"/>
              </a:spcBef>
              <a:spcAft>
                <a:spcPts val="0"/>
              </a:spcAft>
              <a:buSzPts val="1400"/>
              <a:buNone/>
            </a:pPr>
            <a:r>
              <a:rPr lang="en-US" dirty="0"/>
              <a:t>Please use Slide 2 as the template for your poster presentations. This template has been formatted so that it meets the size requirements (36”x48”). All posters must include the AIM-AHEAD logo and the funding description. You are not required to but may use the AIM-AHEAD media kit as a guide when selecting colors and fonts for your poster: </a:t>
            </a:r>
            <a:r>
              <a:rPr lang="en-US" u="sng" dirty="0">
                <a:solidFill>
                  <a:schemeClr val="hlink"/>
                </a:solidFill>
                <a:hlinkClick r:id="rId3"/>
              </a:rPr>
              <a:t>AIM-AHEAD Media Kit</a:t>
            </a:r>
            <a:r>
              <a:rPr lang="en-US" dirty="0"/>
              <a:t>.</a:t>
            </a:r>
            <a:endParaRPr dirty="0"/>
          </a:p>
          <a:p>
            <a:pPr marL="119732" lvl="0" indent="0" algn="l" rtl="0">
              <a:lnSpc>
                <a:spcPct val="115000"/>
              </a:lnSpc>
              <a:spcBef>
                <a:spcPts val="0"/>
              </a:spcBef>
              <a:spcAft>
                <a:spcPts val="0"/>
              </a:spcAft>
              <a:buSzPts val="1400"/>
              <a:buNone/>
            </a:pPr>
            <a:endParaRPr dirty="0"/>
          </a:p>
          <a:p>
            <a:pPr marL="119732" indent="0">
              <a:buNone/>
            </a:pPr>
            <a:r>
              <a:rPr lang="en-US" dirty="0"/>
              <a:t>Here is a text of the funding description: </a:t>
            </a:r>
            <a:r>
              <a:rPr lang="en-US" i="1" dirty="0"/>
              <a:t> The research reported in this poster/abstract was supported by [name of author’s Institute(s)], AIM-AHEAD Coordinating Center, award number OTA-21-017, and was, in part,</a:t>
            </a:r>
          </a:p>
          <a:p>
            <a:pPr marL="119732" indent="0">
              <a:buNone/>
            </a:pPr>
            <a:r>
              <a:rPr lang="en-US" i="1" dirty="0"/>
              <a:t>funded by the National Institutes of Health Agreement No. 1OT2OD032581. The views and conclusions contained in this document are those of the authors and should not be interpreted as representing the official policies, either expressed or implied, of the NIH.</a:t>
            </a:r>
            <a:endParaRPr dirty="0"/>
          </a:p>
          <a:p>
            <a:pPr marL="119732" lvl="0" indent="0" algn="l" rtl="0">
              <a:lnSpc>
                <a:spcPct val="115000"/>
              </a:lnSpc>
              <a:spcBef>
                <a:spcPts val="0"/>
              </a:spcBef>
              <a:spcAft>
                <a:spcPts val="0"/>
              </a:spcAft>
              <a:buSzPts val="1400"/>
              <a:buNone/>
            </a:pPr>
            <a:endParaRPr dirty="0"/>
          </a:p>
          <a:p>
            <a:pPr marL="119732" lvl="0" indent="0" algn="l" rtl="0">
              <a:lnSpc>
                <a:spcPct val="115000"/>
              </a:lnSpc>
              <a:spcBef>
                <a:spcPts val="0"/>
              </a:spcBef>
              <a:spcAft>
                <a:spcPts val="0"/>
              </a:spcAft>
              <a:buSzPts val="1400"/>
              <a:buNone/>
            </a:pPr>
            <a:endParaRPr dirty="0"/>
          </a:p>
          <a:p>
            <a:pPr marL="119732" lvl="0" indent="0" algn="l" rtl="0">
              <a:lnSpc>
                <a:spcPct val="115000"/>
              </a:lnSpc>
              <a:spcBef>
                <a:spcPts val="0"/>
              </a:spcBef>
              <a:spcAft>
                <a:spcPts val="0"/>
              </a:spcAft>
              <a:buSzPts val="1400"/>
              <a:buNone/>
            </a:pPr>
            <a:r>
              <a:rPr lang="en-US" sz="20000" b="1" dirty="0">
                <a:solidFill>
                  <a:srgbClr val="980000"/>
                </a:solidFill>
              </a:rPr>
              <a:t>Please be sure to either make a copy of the template or download it as a PowerPoint file.</a:t>
            </a:r>
            <a:endParaRPr sz="20000" b="1" dirty="0">
              <a:solidFill>
                <a:srgbClr val="980000"/>
              </a:solidFill>
            </a:endParaRPr>
          </a:p>
          <a:p>
            <a:pPr marL="119732" lvl="0" indent="0" algn="l" rtl="0">
              <a:lnSpc>
                <a:spcPct val="115000"/>
              </a:lnSpc>
              <a:spcBef>
                <a:spcPts val="0"/>
              </a:spcBef>
              <a:spcAft>
                <a:spcPts val="0"/>
              </a:spcAft>
              <a:buSzPts val="14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5" name="Google Shape;105;g2e7e8142f5c_6_50"/>
          <p:cNvSpPr txBox="1"/>
          <p:nvPr/>
        </p:nvSpPr>
        <p:spPr>
          <a:xfrm>
            <a:off x="-50486" y="32417762"/>
            <a:ext cx="43891200" cy="471600"/>
          </a:xfrm>
          <a:prstGeom prst="rect">
            <a:avLst/>
          </a:prstGeom>
          <a:solidFill>
            <a:srgbClr val="D9D9D9"/>
          </a:solidFill>
          <a:ln>
            <a:noFill/>
          </a:ln>
        </p:spPr>
        <p:txBody>
          <a:bodyPr spcFirstLastPara="1" wrap="square" lIns="75100" tIns="37525" rIns="75100" bIns="37525" anchor="t" anchorCtr="0">
            <a:spAutoFit/>
          </a:bodyPr>
          <a:lstStyle/>
          <a:p>
            <a:pPr marL="0" marR="0" lvl="0" indent="0" algn="l" rtl="0">
              <a:lnSpc>
                <a:spcPct val="100000"/>
              </a:lnSpc>
              <a:spcBef>
                <a:spcPts val="0"/>
              </a:spcBef>
              <a:spcAft>
                <a:spcPts val="0"/>
              </a:spcAft>
              <a:buNone/>
            </a:pPr>
            <a:r>
              <a:rPr lang="en-US" sz="2571" b="0" i="0" u="none" strike="noStrike" cap="none" dirty="0">
                <a:solidFill>
                  <a:schemeClr val="dk1"/>
                </a:solidFill>
                <a:latin typeface="Calibri"/>
                <a:ea typeface="Calibri"/>
                <a:cs typeface="Calibri"/>
                <a:sym typeface="Calibri"/>
              </a:rPr>
              <a:t>This research was, in part, funded by the National Institutes of Health (NIH) Agreement NO. 1OT2OD032581. The views and conclusions contained in this document are those of the authors and should not be interpreted as representing the official policies, either expressed or implied, of the NIH.</a:t>
            </a:r>
            <a:endParaRPr sz="3840" b="0" i="0" u="none" strike="noStrike" cap="none" dirty="0">
              <a:solidFill>
                <a:schemeClr val="dk1"/>
              </a:solidFill>
              <a:latin typeface="Calibri"/>
              <a:ea typeface="Calibri"/>
              <a:cs typeface="Calibri"/>
              <a:sym typeface="Calibri"/>
            </a:endParaRPr>
          </a:p>
        </p:txBody>
      </p:sp>
      <p:sp>
        <p:nvSpPr>
          <p:cNvPr id="106" name="Google Shape;106;g2e7e8142f5c_6_50"/>
          <p:cNvSpPr txBox="1">
            <a:spLocks noGrp="1"/>
          </p:cNvSpPr>
          <p:nvPr>
            <p:ph type="title"/>
          </p:nvPr>
        </p:nvSpPr>
        <p:spPr>
          <a:xfrm>
            <a:off x="50486" y="-29443"/>
            <a:ext cx="38194500" cy="4096200"/>
          </a:xfrm>
          <a:prstGeom prst="rect">
            <a:avLst/>
          </a:prstGeom>
          <a:solidFill>
            <a:srgbClr val="C9DAF8"/>
          </a:solidFill>
          <a:ln>
            <a:noFill/>
          </a:ln>
        </p:spPr>
        <p:txBody>
          <a:bodyPr spcFirstLastPara="1" wrap="square" lIns="78350" tIns="78350" rIns="78350" bIns="78350" anchor="t" anchorCtr="0">
            <a:normAutofit/>
          </a:bodyPr>
          <a:lstStyle/>
          <a:p>
            <a:pPr marL="1665359" lvl="0" indent="-97963" algn="ctr" rtl="0">
              <a:lnSpc>
                <a:spcPct val="90000"/>
              </a:lnSpc>
              <a:spcBef>
                <a:spcPts val="1029"/>
              </a:spcBef>
              <a:spcAft>
                <a:spcPts val="0"/>
              </a:spcAft>
              <a:buSzPct val="54442"/>
              <a:buNone/>
            </a:pPr>
            <a:br>
              <a:rPr lang="en-US" sz="5143" b="0" dirty="0">
                <a:solidFill>
                  <a:schemeClr val="dk1"/>
                </a:solidFill>
              </a:rPr>
            </a:br>
            <a:r>
              <a:rPr lang="en-US" sz="5143" b="0" dirty="0">
                <a:solidFill>
                  <a:schemeClr val="dk1"/>
                </a:solidFill>
              </a:rPr>
              <a:t>ENTER </a:t>
            </a:r>
            <a:r>
              <a:rPr lang="en-US" sz="6000" b="0" dirty="0">
                <a:solidFill>
                  <a:schemeClr val="dk1"/>
                </a:solidFill>
              </a:rPr>
              <a:t>POSTER TITLE</a:t>
            </a:r>
            <a:endParaRPr sz="6000" dirty="0"/>
          </a:p>
        </p:txBody>
      </p:sp>
      <p:sp>
        <p:nvSpPr>
          <p:cNvPr id="107" name="Google Shape;107;g2e7e8142f5c_6_50"/>
          <p:cNvSpPr txBox="1">
            <a:spLocks noGrp="1"/>
          </p:cNvSpPr>
          <p:nvPr>
            <p:ph type="body" idx="1"/>
          </p:nvPr>
        </p:nvSpPr>
        <p:spPr>
          <a:xfrm>
            <a:off x="50486" y="5392555"/>
            <a:ext cx="13869600" cy="27025200"/>
          </a:xfrm>
          <a:prstGeom prst="rect">
            <a:avLst/>
          </a:prstGeom>
          <a:solidFill>
            <a:srgbClr val="C9DAF8"/>
          </a:solidFill>
          <a:ln>
            <a:noFill/>
          </a:ln>
        </p:spPr>
        <p:txBody>
          <a:bodyPr spcFirstLastPara="1" wrap="square" lIns="78350" tIns="78350" rIns="78350" bIns="78350" anchor="t" anchorCtr="0">
            <a:normAutofit/>
          </a:bodyPr>
          <a:lstStyle/>
          <a:p>
            <a:pPr marL="0" lvl="0" indent="0" algn="l" rtl="0">
              <a:lnSpc>
                <a:spcPct val="115000"/>
              </a:lnSpc>
              <a:spcBef>
                <a:spcPts val="0"/>
              </a:spcBef>
              <a:spcAft>
                <a:spcPts val="0"/>
              </a:spcAft>
              <a:buSzPct val="54634"/>
              <a:buNone/>
            </a:pPr>
            <a:endParaRPr sz="3514" b="1" dirty="0"/>
          </a:p>
          <a:p>
            <a:pPr marL="0" lvl="0" indent="0" algn="l" rtl="0">
              <a:lnSpc>
                <a:spcPct val="115000"/>
              </a:lnSpc>
              <a:spcBef>
                <a:spcPts val="0"/>
              </a:spcBef>
              <a:spcAft>
                <a:spcPts val="0"/>
              </a:spcAft>
              <a:buSzPct val="30067"/>
              <a:buNone/>
            </a:pPr>
            <a:r>
              <a:rPr lang="en-US" sz="6385" b="1" dirty="0"/>
              <a:t>BACKGROUND:</a:t>
            </a:r>
          </a:p>
          <a:p>
            <a:pPr marL="0" lvl="0" indent="0" algn="l" rtl="0">
              <a:lnSpc>
                <a:spcPct val="115000"/>
              </a:lnSpc>
              <a:spcBef>
                <a:spcPts val="0"/>
              </a:spcBef>
              <a:spcAft>
                <a:spcPts val="0"/>
              </a:spcAft>
              <a:buSzPct val="30067"/>
              <a:buNone/>
            </a:pPr>
            <a:endParaRPr lang="en-US" sz="6385" b="1" dirty="0"/>
          </a:p>
          <a:p>
            <a:pPr marL="0" lvl="0" indent="0" algn="l" rtl="0">
              <a:lnSpc>
                <a:spcPct val="115000"/>
              </a:lnSpc>
              <a:spcBef>
                <a:spcPts val="0"/>
              </a:spcBef>
              <a:spcAft>
                <a:spcPts val="0"/>
              </a:spcAft>
              <a:buSzPct val="30067"/>
              <a:buNone/>
            </a:pPr>
            <a:endParaRPr lang="en-US" sz="6385" b="1" dirty="0"/>
          </a:p>
          <a:p>
            <a:pPr marL="0" lvl="0" indent="0" algn="l" rtl="0">
              <a:lnSpc>
                <a:spcPct val="115000"/>
              </a:lnSpc>
              <a:spcBef>
                <a:spcPts val="0"/>
              </a:spcBef>
              <a:spcAft>
                <a:spcPts val="0"/>
              </a:spcAft>
              <a:buSzPct val="30067"/>
              <a:buNone/>
            </a:pPr>
            <a:endParaRPr lang="en-US" sz="6385" b="1" dirty="0"/>
          </a:p>
          <a:p>
            <a:pPr marL="0" lvl="0" indent="0" algn="l" rtl="0">
              <a:lnSpc>
                <a:spcPct val="115000"/>
              </a:lnSpc>
              <a:spcBef>
                <a:spcPts val="0"/>
              </a:spcBef>
              <a:spcAft>
                <a:spcPts val="0"/>
              </a:spcAft>
              <a:buSzPct val="30067"/>
              <a:buNone/>
            </a:pPr>
            <a:endParaRPr sz="6385" b="1" dirty="0"/>
          </a:p>
          <a:p>
            <a:pPr marL="391850" lvl="0" indent="0" algn="l" rtl="0">
              <a:lnSpc>
                <a:spcPct val="115000"/>
              </a:lnSpc>
              <a:spcBef>
                <a:spcPts val="0"/>
              </a:spcBef>
              <a:spcAft>
                <a:spcPts val="0"/>
              </a:spcAft>
              <a:buSzPct val="31327"/>
              <a:buNone/>
            </a:pPr>
            <a:endParaRPr sz="6128" dirty="0"/>
          </a:p>
          <a:p>
            <a:pPr marL="0" lvl="0" indent="0" algn="l" rtl="0">
              <a:lnSpc>
                <a:spcPct val="115000"/>
              </a:lnSpc>
              <a:spcBef>
                <a:spcPts val="0"/>
              </a:spcBef>
              <a:spcAft>
                <a:spcPts val="0"/>
              </a:spcAft>
              <a:buSzPct val="30067"/>
              <a:buNone/>
            </a:pPr>
            <a:r>
              <a:rPr lang="en-US" sz="6385" b="1" dirty="0"/>
              <a:t>RESEARCH QUESTION:</a:t>
            </a:r>
          </a:p>
          <a:p>
            <a:pPr marL="0" lvl="0" indent="0" algn="l" rtl="0">
              <a:lnSpc>
                <a:spcPct val="115000"/>
              </a:lnSpc>
              <a:spcBef>
                <a:spcPts val="0"/>
              </a:spcBef>
              <a:spcAft>
                <a:spcPts val="0"/>
              </a:spcAft>
              <a:buSzPct val="30067"/>
              <a:buNone/>
            </a:pPr>
            <a:endParaRPr lang="en-US" sz="6385" b="1" dirty="0"/>
          </a:p>
          <a:p>
            <a:pPr marL="0" lvl="0" indent="0" algn="l" rtl="0">
              <a:lnSpc>
                <a:spcPct val="115000"/>
              </a:lnSpc>
              <a:spcBef>
                <a:spcPts val="0"/>
              </a:spcBef>
              <a:spcAft>
                <a:spcPts val="0"/>
              </a:spcAft>
              <a:buSzPct val="30067"/>
              <a:buNone/>
            </a:pPr>
            <a:endParaRPr lang="en-US" sz="6385" b="1" dirty="0"/>
          </a:p>
          <a:p>
            <a:pPr marL="0" lvl="0" indent="0" algn="l" rtl="0">
              <a:lnSpc>
                <a:spcPct val="115000"/>
              </a:lnSpc>
              <a:spcBef>
                <a:spcPts val="0"/>
              </a:spcBef>
              <a:spcAft>
                <a:spcPts val="0"/>
              </a:spcAft>
              <a:buSzPct val="30067"/>
              <a:buNone/>
            </a:pPr>
            <a:endParaRPr sz="6385" b="1" dirty="0"/>
          </a:p>
          <a:p>
            <a:pPr marL="0" lvl="0" indent="0" algn="l" rtl="0">
              <a:lnSpc>
                <a:spcPct val="115000"/>
              </a:lnSpc>
              <a:spcBef>
                <a:spcPts val="0"/>
              </a:spcBef>
              <a:spcAft>
                <a:spcPts val="0"/>
              </a:spcAft>
              <a:buSzPct val="30977"/>
              <a:buNone/>
            </a:pPr>
            <a:r>
              <a:rPr lang="en-US" sz="6198" dirty="0"/>
              <a:t> </a:t>
            </a:r>
            <a:endParaRPr sz="6198" dirty="0"/>
          </a:p>
          <a:p>
            <a:pPr marL="0" lvl="0" indent="0" algn="l" rtl="0">
              <a:lnSpc>
                <a:spcPct val="115000"/>
              </a:lnSpc>
              <a:spcBef>
                <a:spcPts val="0"/>
              </a:spcBef>
              <a:spcAft>
                <a:spcPts val="0"/>
              </a:spcAft>
              <a:buSzPct val="31773"/>
              <a:buNone/>
            </a:pPr>
            <a:endParaRPr sz="6043" dirty="0"/>
          </a:p>
          <a:p>
            <a:pPr marL="0" lvl="0" indent="0" algn="l" rtl="0">
              <a:lnSpc>
                <a:spcPct val="115000"/>
              </a:lnSpc>
              <a:spcBef>
                <a:spcPts val="0"/>
              </a:spcBef>
              <a:spcAft>
                <a:spcPts val="0"/>
              </a:spcAft>
              <a:buSzPct val="30067"/>
              <a:buNone/>
            </a:pPr>
            <a:endParaRPr lang="en-US" sz="6385" b="1" dirty="0"/>
          </a:p>
          <a:p>
            <a:pPr marL="0" lvl="0" indent="0" algn="l" rtl="0">
              <a:lnSpc>
                <a:spcPct val="115000"/>
              </a:lnSpc>
              <a:spcBef>
                <a:spcPts val="0"/>
              </a:spcBef>
              <a:spcAft>
                <a:spcPts val="0"/>
              </a:spcAft>
              <a:buSzPct val="30067"/>
              <a:buNone/>
            </a:pPr>
            <a:endParaRPr lang="en-US" sz="6385" b="1" dirty="0"/>
          </a:p>
          <a:p>
            <a:pPr marL="0" lvl="0" indent="0" algn="l" rtl="0">
              <a:lnSpc>
                <a:spcPct val="115000"/>
              </a:lnSpc>
              <a:spcBef>
                <a:spcPts val="0"/>
              </a:spcBef>
              <a:spcAft>
                <a:spcPts val="0"/>
              </a:spcAft>
              <a:buSzPct val="30067"/>
              <a:buNone/>
            </a:pPr>
            <a:r>
              <a:rPr lang="en-US" sz="6385" b="1" dirty="0"/>
              <a:t>DATA COLLECTION &amp; METHODS:</a:t>
            </a:r>
          </a:p>
          <a:p>
            <a:pPr marL="0" lvl="0" indent="0" algn="l" rtl="0">
              <a:lnSpc>
                <a:spcPct val="115000"/>
              </a:lnSpc>
              <a:spcBef>
                <a:spcPts val="0"/>
              </a:spcBef>
              <a:spcAft>
                <a:spcPts val="0"/>
              </a:spcAft>
              <a:buSzPct val="30067"/>
              <a:buNone/>
            </a:pPr>
            <a:endParaRPr sz="4885" dirty="0"/>
          </a:p>
          <a:p>
            <a:pPr marL="1984" lvl="0" indent="0" algn="l" rtl="0">
              <a:lnSpc>
                <a:spcPct val="115000"/>
              </a:lnSpc>
              <a:spcBef>
                <a:spcPts val="0"/>
              </a:spcBef>
              <a:spcAft>
                <a:spcPts val="0"/>
              </a:spcAft>
              <a:buSzPct val="100000"/>
              <a:buNone/>
            </a:pPr>
            <a:endParaRPr sz="4885" dirty="0"/>
          </a:p>
          <a:p>
            <a:pPr marL="0" lvl="0" indent="0" algn="l" rtl="0">
              <a:lnSpc>
                <a:spcPct val="115000"/>
              </a:lnSpc>
              <a:spcBef>
                <a:spcPts val="0"/>
              </a:spcBef>
              <a:spcAft>
                <a:spcPts val="0"/>
              </a:spcAft>
              <a:buSzPct val="32619"/>
              <a:buNone/>
            </a:pPr>
            <a:endParaRPr sz="5886" dirty="0"/>
          </a:p>
          <a:p>
            <a:pPr marL="0" lvl="0" indent="0" algn="l" rtl="0">
              <a:lnSpc>
                <a:spcPct val="115000"/>
              </a:lnSpc>
              <a:spcBef>
                <a:spcPts val="0"/>
              </a:spcBef>
              <a:spcAft>
                <a:spcPts val="0"/>
              </a:spcAft>
              <a:buSzPct val="30067"/>
              <a:buNone/>
            </a:pPr>
            <a:r>
              <a:rPr lang="en-US" sz="6385" b="1" dirty="0"/>
              <a:t> </a:t>
            </a:r>
            <a:endParaRPr sz="6198" dirty="0"/>
          </a:p>
        </p:txBody>
      </p:sp>
      <p:sp>
        <p:nvSpPr>
          <p:cNvPr id="109" name="Google Shape;109;g2e7e8142f5c_6_50"/>
          <p:cNvSpPr txBox="1"/>
          <p:nvPr/>
        </p:nvSpPr>
        <p:spPr>
          <a:xfrm>
            <a:off x="69216" y="3563375"/>
            <a:ext cx="43891200" cy="1846500"/>
          </a:xfrm>
          <a:prstGeom prst="rect">
            <a:avLst/>
          </a:prstGeom>
          <a:solidFill>
            <a:srgbClr val="C9DAF8"/>
          </a:solidFill>
          <a:ln>
            <a:noFill/>
          </a:ln>
        </p:spPr>
        <p:txBody>
          <a:bodyPr spcFirstLastPara="1" wrap="square" lIns="78350" tIns="78350" rIns="78350" bIns="78350" anchor="t" anchorCtr="0">
            <a:noAutofit/>
          </a:bodyPr>
          <a:lstStyle/>
          <a:p>
            <a:pPr marL="0" marR="0" lvl="0" indent="0" algn="ctr" rtl="0">
              <a:lnSpc>
                <a:spcPct val="100000"/>
              </a:lnSpc>
              <a:spcBef>
                <a:spcPts val="0"/>
              </a:spcBef>
              <a:spcAft>
                <a:spcPts val="0"/>
              </a:spcAft>
              <a:buNone/>
            </a:pPr>
            <a:r>
              <a:rPr lang="en-US" sz="4000" b="1" i="0" u="none" strike="noStrike" cap="none" dirty="0">
                <a:solidFill>
                  <a:srgbClr val="000000"/>
                </a:solidFill>
                <a:latin typeface="Arial"/>
                <a:ea typeface="Arial"/>
                <a:cs typeface="Arial"/>
                <a:sym typeface="Arial"/>
              </a:rPr>
              <a:t>ENTER AUTHOR NAMES &amp; AFFILIATIONS</a:t>
            </a:r>
            <a:endParaRPr sz="3428"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428"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428"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428"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428" b="0" i="0" u="none" strike="noStrike" cap="none" dirty="0">
              <a:solidFill>
                <a:srgbClr val="000000"/>
              </a:solidFill>
              <a:latin typeface="Arial"/>
              <a:ea typeface="Arial"/>
              <a:cs typeface="Arial"/>
              <a:sym typeface="Arial"/>
            </a:endParaRPr>
          </a:p>
        </p:txBody>
      </p:sp>
      <p:pic>
        <p:nvPicPr>
          <p:cNvPr id="113" name="Google Shape;113;g2e7e8142f5c_6_50" descr="https://lh3.googleusercontent.com/WuPcOxpOkKsjVWvX857LXV2n-XhGn60N29EveTmjGJSnpaL2kfrf0WgEj8D_6Ivds_kc0mIKDe-BEI9PJDdTL1-NK6LzPhXCySdZ-FgTOekj-m1aFGNH0kwDOfWmg5pXcP36X31z1NMVFTOEOA"/>
          <p:cNvPicPr preferRelativeResize="0"/>
          <p:nvPr/>
        </p:nvPicPr>
        <p:blipFill rotWithShape="1">
          <a:blip r:embed="rId3">
            <a:alphaModFix/>
          </a:blip>
          <a:srcRect/>
          <a:stretch/>
        </p:blipFill>
        <p:spPr>
          <a:xfrm>
            <a:off x="38144035" y="23899"/>
            <a:ext cx="5835111" cy="3539477"/>
          </a:xfrm>
          <a:prstGeom prst="rect">
            <a:avLst/>
          </a:prstGeom>
          <a:noFill/>
          <a:ln>
            <a:noFill/>
          </a:ln>
        </p:spPr>
      </p:pic>
      <p:sp>
        <p:nvSpPr>
          <p:cNvPr id="6" name="TextBox 5">
            <a:extLst>
              <a:ext uri="{FF2B5EF4-FFF2-40B4-BE49-F238E27FC236}">
                <a16:creationId xmlns:a16="http://schemas.microsoft.com/office/drawing/2014/main" id="{E332FE19-66C2-2AD0-C4BE-91A64AC03572}"/>
              </a:ext>
            </a:extLst>
          </p:cNvPr>
          <p:cNvSpPr txBox="1"/>
          <p:nvPr/>
        </p:nvSpPr>
        <p:spPr>
          <a:xfrm flipH="1">
            <a:off x="14859000" y="6093824"/>
            <a:ext cx="12540343" cy="1107996"/>
          </a:xfrm>
          <a:prstGeom prst="rect">
            <a:avLst/>
          </a:prstGeom>
          <a:noFill/>
        </p:spPr>
        <p:txBody>
          <a:bodyPr wrap="square" rtlCol="0">
            <a:spAutoFit/>
          </a:bodyPr>
          <a:lstStyle/>
          <a:p>
            <a:r>
              <a:rPr lang="en-US" sz="6390" b="1" dirty="0"/>
              <a:t>RESULTS:</a:t>
            </a:r>
          </a:p>
        </p:txBody>
      </p:sp>
      <p:sp>
        <p:nvSpPr>
          <p:cNvPr id="7" name="TextBox 6">
            <a:extLst>
              <a:ext uri="{FF2B5EF4-FFF2-40B4-BE49-F238E27FC236}">
                <a16:creationId xmlns:a16="http://schemas.microsoft.com/office/drawing/2014/main" id="{A3050427-7732-7CA0-3249-AA677C1E32D6}"/>
              </a:ext>
            </a:extLst>
          </p:cNvPr>
          <p:cNvSpPr txBox="1"/>
          <p:nvPr/>
        </p:nvSpPr>
        <p:spPr>
          <a:xfrm flipH="1">
            <a:off x="14021058" y="21615292"/>
            <a:ext cx="17602201" cy="1075679"/>
          </a:xfrm>
          <a:prstGeom prst="rect">
            <a:avLst/>
          </a:prstGeom>
          <a:noFill/>
        </p:spPr>
        <p:txBody>
          <a:bodyPr wrap="square" rtlCol="0">
            <a:spAutoFit/>
          </a:bodyPr>
          <a:lstStyle/>
          <a:p>
            <a:r>
              <a:rPr lang="en-US" sz="6390" b="1" dirty="0"/>
              <a:t>CONCLUSIONS:</a:t>
            </a:r>
          </a:p>
        </p:txBody>
      </p:sp>
      <p:sp>
        <p:nvSpPr>
          <p:cNvPr id="8" name="TextBox 7">
            <a:extLst>
              <a:ext uri="{FF2B5EF4-FFF2-40B4-BE49-F238E27FC236}">
                <a16:creationId xmlns:a16="http://schemas.microsoft.com/office/drawing/2014/main" id="{E0BCC582-318E-272D-EA47-6F1EFCB7894E}"/>
              </a:ext>
            </a:extLst>
          </p:cNvPr>
          <p:cNvSpPr txBox="1"/>
          <p:nvPr/>
        </p:nvSpPr>
        <p:spPr>
          <a:xfrm flipH="1">
            <a:off x="30447602" y="21615291"/>
            <a:ext cx="17602201" cy="1075679"/>
          </a:xfrm>
          <a:prstGeom prst="rect">
            <a:avLst/>
          </a:prstGeom>
          <a:noFill/>
        </p:spPr>
        <p:txBody>
          <a:bodyPr wrap="square" rtlCol="0">
            <a:spAutoFit/>
          </a:bodyPr>
          <a:lstStyle/>
          <a:p>
            <a:r>
              <a:rPr lang="en-US" sz="6390" b="1" dirty="0"/>
              <a:t>IMPLICATIONS: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37f4b8a2-ad4f-41b5-9a91-284d2cc38f56}" enabled="1" method="Standard" siteId="{70de1992-07c6-480f-a318-a1afcba03983}" contentBits="0" removed="0"/>
</clbl:labelList>
</file>

<file path=docProps/app.xml><?xml version="1.0" encoding="utf-8"?>
<Properties xmlns="http://schemas.openxmlformats.org/officeDocument/2006/extended-properties" xmlns:vt="http://schemas.openxmlformats.org/officeDocument/2006/docPropsVTypes">
  <TotalTime>15</TotalTime>
  <Words>257</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Simple Light</vt:lpstr>
      <vt:lpstr>Simple Light</vt:lpstr>
      <vt:lpstr>PowerPoint Presentation</vt:lpstr>
      <vt:lpstr> ENTER POSTER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Kober, Ryan</dc:creator>
  <cp:lastModifiedBy>paul warhurst</cp:lastModifiedBy>
  <cp:revision>4</cp:revision>
  <dcterms:modified xsi:type="dcterms:W3CDTF">2025-04-28T22:09:22Z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348F6B51-6F89-422F-B48A-8F96626B71AD</vt:lpwstr>
  </property>
  <property fmtid="{D5CDD505-2E9C-101B-9397-08002B2CF9AE}" pid="3" name="ArticulatePath">
    <vt:lpwstr>2025_Annual_Meeting_Poster_Template</vt:lpwstr>
  </property>
</Properties>
</file>