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 id="2147483660" r:id="rId2"/>
  </p:sldMasterIdLst>
  <p:notesMasterIdLst>
    <p:notesMasterId r:id="rId5"/>
  </p:notesMasterIdLst>
  <p:sldIdLst>
    <p:sldId id="256" r:id="rId3"/>
    <p:sldId id="257" r:id="rId4"/>
  </p:sldIdLst>
  <p:sldSz cx="43891200" cy="32918400"/>
  <p:notesSz cx="6858000" cy="9144000"/>
  <p:custDataLst>
    <p:tags r:id="rId6"/>
  </p:custData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0368">
          <p15:clr>
            <a:srgbClr val="A4A3A4"/>
          </p15:clr>
        </p15:guide>
        <p15:guide id="2" pos="13824">
          <p15:clr>
            <a:srgbClr val="A4A3A4"/>
          </p15:clr>
        </p15:guide>
      </p15:sldGuideLst>
    </p:ext>
    <p:ext uri="GoogleSlidesCustomDataVersion2">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10" roundtripDataSignature="AMtx7mgusawTnDADCKiNfHPtjcfl3lfyxA=="/>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DF8535B0-7F92-4C4A-BD57-55948891B109}">
  <a:tblStyle styleId="{DF8535B0-7F92-4C4A-BD57-55948891B109}" styleName="Table_0">
    <a:wholeTbl>
      <a:tcTxStyle b="off" i="off">
        <a:font>
          <a:latin typeface="Arial"/>
          <a:ea typeface="Arial"/>
          <a:cs typeface="Arial"/>
        </a:font>
        <a:srgbClr val="000000"/>
      </a:tcTxStyle>
      <a:tcStyle>
        <a:tcBdr/>
      </a:tcStyle>
    </a:wholeTbl>
    <a:band1H>
      <a:tcTxStyle b="off" i="off"/>
      <a:tcStyle>
        <a:tcBdr/>
      </a:tcStyle>
    </a:band1H>
    <a:band2H>
      <a:tcTxStyle b="off" i="off"/>
      <a:tcStyle>
        <a:tcBdr/>
      </a:tcStyle>
    </a:band2H>
    <a:band1V>
      <a:tcTxStyle b="off" i="off"/>
      <a:tcStyle>
        <a:tcBdr/>
      </a:tcStyle>
    </a:band1V>
    <a:band2V>
      <a:tcTxStyle b="off" i="off"/>
      <a:tcStyle>
        <a:tcBdr/>
      </a:tcStyle>
    </a:band2V>
    <a:lastCol>
      <a:tcTxStyle b="off" i="off"/>
      <a:tcStyle>
        <a:tcBdr/>
      </a:tcStyle>
    </a:lastCol>
    <a:firstCol>
      <a:tcTxStyle b="off" i="off"/>
      <a:tcStyle>
        <a:tcBdr/>
      </a:tcStyle>
    </a:firstCol>
    <a:lastRow>
      <a:tcTxStyle b="off" i="off"/>
      <a:tcStyle>
        <a:tcBdr/>
      </a:tcStyle>
    </a:lastRow>
    <a:seCell>
      <a:tcTxStyle b="off" i="off"/>
      <a:tcStyle>
        <a:tcBdr/>
      </a:tcStyle>
    </a:seCell>
    <a:swCell>
      <a:tcTxStyle b="off" i="off"/>
      <a:tcStyle>
        <a:tcBdr/>
      </a:tcStyle>
    </a:swCell>
    <a:firstRow>
      <a:tcTxStyle b="off" i="off"/>
      <a:tcStyle>
        <a:tcBdr/>
      </a:tcStyle>
    </a:firstRow>
    <a:neCell>
      <a:tcTxStyle b="off" i="off"/>
      <a:tcStyle>
        <a:tcBdr/>
      </a:tcStyle>
    </a:neCell>
    <a:nwCell>
      <a:tcTxStyle b="off" i="off"/>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1"/>
    <p:restoredTop sz="94694"/>
  </p:normalViewPr>
  <p:slideViewPr>
    <p:cSldViewPr snapToGrid="0">
      <p:cViewPr varScale="1">
        <p:scale>
          <a:sx n="20" d="100"/>
          <a:sy n="20" d="100"/>
        </p:scale>
        <p:origin x="2058" y="294"/>
      </p:cViewPr>
      <p:guideLst>
        <p:guide orient="horz" pos="10368"/>
        <p:guide pos="13824"/>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theme" Target="theme/theme1.xml"/><Relationship Id="rId3" Type="http://schemas.openxmlformats.org/officeDocument/2006/relationships/slide" Target="slides/slide1.xml"/><Relationship Id="rId12" Type="http://schemas.openxmlformats.org/officeDocument/2006/relationships/viewProps" Target="view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tags" Target="tags/tag1.xml"/><Relationship Id="rId11" Type="http://schemas.openxmlformats.org/officeDocument/2006/relationships/presProps" Target="presProps.xml"/><Relationship Id="rId5" Type="http://schemas.openxmlformats.org/officeDocument/2006/relationships/notesMaster" Target="notesMasters/notesMaster1.xml"/><Relationship Id="rId10" Type="http://customschemas.google.com/relationships/presentationmetadata" Target="metadata"/><Relationship Id="rId4" Type="http://schemas.openxmlformats.org/officeDocument/2006/relationships/slide" Target="slides/slide2.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marR="0" lvl="0"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1pPr>
            <a:lvl2pPr marL="914400" marR="0" lvl="1"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2pPr>
            <a:lvl3pPr marL="1371600" marR="0" lvl="2"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3pPr>
            <a:lvl4pPr marL="1828800" marR="0" lvl="3"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4pPr>
            <a:lvl5pPr marL="2286000" marR="0" lvl="4"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5pPr>
            <a:lvl6pPr marL="2743200" marR="0" lvl="5"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6pPr>
            <a:lvl7pPr marL="3200400" marR="0" lvl="6"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7pPr>
            <a:lvl8pPr marL="3657600" marR="0" lvl="7"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8pPr>
            <a:lvl9pPr marL="4114800" marR="0" lvl="8"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5"/>
        <p:cNvGrpSpPr/>
        <p:nvPr/>
      </p:nvGrpSpPr>
      <p:grpSpPr>
        <a:xfrm>
          <a:off x="0" y="0"/>
          <a:ext cx="0" cy="0"/>
          <a:chOff x="0" y="0"/>
          <a:chExt cx="0" cy="0"/>
        </a:xfrm>
      </p:grpSpPr>
      <p:sp>
        <p:nvSpPr>
          <p:cNvPr id="96" name="Google Shape;96;g2e7e8142f5c_6_45: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97" name="Google Shape;97;g2e7e8142f5c_6_45: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0"/>
        <p:cNvGrpSpPr/>
        <p:nvPr/>
      </p:nvGrpSpPr>
      <p:grpSpPr>
        <a:xfrm>
          <a:off x="0" y="0"/>
          <a:ext cx="0" cy="0"/>
          <a:chOff x="0" y="0"/>
          <a:chExt cx="0" cy="0"/>
        </a:xfrm>
      </p:grpSpPr>
      <p:sp>
        <p:nvSpPr>
          <p:cNvPr id="101" name="Google Shape;101;g2e7e8142f5c_6_50: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02" name="Google Shape;102;g2e7e8142f5c_6_50: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9"/>
        <p:cNvGrpSpPr/>
        <p:nvPr/>
      </p:nvGrpSpPr>
      <p:grpSpPr>
        <a:xfrm>
          <a:off x="0" y="0"/>
          <a:ext cx="0" cy="0"/>
          <a:chOff x="0" y="0"/>
          <a:chExt cx="0" cy="0"/>
        </a:xfrm>
      </p:grpSpPr>
      <p:sp>
        <p:nvSpPr>
          <p:cNvPr id="10" name="Google Shape;10;p7"/>
          <p:cNvSpPr txBox="1">
            <a:spLocks noGrp="1"/>
          </p:cNvSpPr>
          <p:nvPr>
            <p:ph type="title"/>
          </p:nvPr>
        </p:nvSpPr>
        <p:spPr>
          <a:xfrm>
            <a:off x="721499" y="0"/>
            <a:ext cx="35961000" cy="3665400"/>
          </a:xfrm>
          <a:prstGeom prst="rect">
            <a:avLst/>
          </a:prstGeom>
          <a:noFill/>
          <a:ln>
            <a:noFill/>
          </a:ln>
        </p:spPr>
        <p:txBody>
          <a:bodyPr spcFirstLastPara="1" wrap="square" lIns="91425" tIns="91425" rIns="91425" bIns="91425" anchor="t" anchorCtr="0">
            <a:normAutofit/>
          </a:bodyPr>
          <a:lstStyle>
            <a:lvl1pPr lvl="0" algn="l">
              <a:lnSpc>
                <a:spcPct val="90000"/>
              </a:lnSpc>
              <a:spcBef>
                <a:spcPts val="1200"/>
              </a:spcBef>
              <a:spcAft>
                <a:spcPts val="0"/>
              </a:spcAft>
              <a:buSzPts val="2800"/>
              <a:buNone/>
              <a:defRPr sz="10000" b="1">
                <a:solidFill>
                  <a:srgbClr val="002060"/>
                </a:solidFill>
              </a:defRPr>
            </a:lvl1pPr>
            <a:lvl2pPr lvl="1" algn="l">
              <a:lnSpc>
                <a:spcPct val="100000"/>
              </a:lnSpc>
              <a:spcBef>
                <a:spcPts val="20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a:endParaRPr/>
          </a:p>
        </p:txBody>
      </p:sp>
      <p:sp>
        <p:nvSpPr>
          <p:cNvPr id="11" name="Google Shape;11;p7"/>
          <p:cNvSpPr txBox="1">
            <a:spLocks noGrp="1"/>
          </p:cNvSpPr>
          <p:nvPr>
            <p:ph type="body" idx="1"/>
          </p:nvPr>
        </p:nvSpPr>
        <p:spPr>
          <a:xfrm>
            <a:off x="1496160" y="7375840"/>
            <a:ext cx="19199400" cy="21864900"/>
          </a:xfrm>
          <a:prstGeom prst="rect">
            <a:avLst/>
          </a:prstGeom>
          <a:noFill/>
          <a:ln>
            <a:noFill/>
          </a:ln>
        </p:spPr>
        <p:txBody>
          <a:bodyPr spcFirstLastPara="1" wrap="square" lIns="91425" tIns="91425" rIns="91425" bIns="91425" anchor="t" anchorCtr="0">
            <a:normAutofit/>
          </a:bodyPr>
          <a:lstStyle>
            <a:lvl1pPr marL="457200" lvl="0" indent="-317500" algn="l">
              <a:lnSpc>
                <a:spcPct val="115000"/>
              </a:lnSpc>
              <a:spcBef>
                <a:spcPts val="0"/>
              </a:spcBef>
              <a:spcAft>
                <a:spcPts val="0"/>
              </a:spcAft>
              <a:buSzPts val="1400"/>
              <a:buChar char="●"/>
              <a:defRPr sz="7840"/>
            </a:lvl1pPr>
            <a:lvl2pPr marL="914400" lvl="1" indent="-304800" algn="l">
              <a:lnSpc>
                <a:spcPct val="115000"/>
              </a:lnSpc>
              <a:spcBef>
                <a:spcPts val="0"/>
              </a:spcBef>
              <a:spcAft>
                <a:spcPts val="0"/>
              </a:spcAft>
              <a:buSzPts val="1200"/>
              <a:buChar char="○"/>
              <a:defRPr sz="6719"/>
            </a:lvl2pPr>
            <a:lvl3pPr marL="1371600" lvl="2" indent="-304800" algn="l">
              <a:lnSpc>
                <a:spcPct val="115000"/>
              </a:lnSpc>
              <a:spcBef>
                <a:spcPts val="0"/>
              </a:spcBef>
              <a:spcAft>
                <a:spcPts val="0"/>
              </a:spcAft>
              <a:buSzPts val="1200"/>
              <a:buChar char="■"/>
              <a:defRPr sz="6719"/>
            </a:lvl3pPr>
            <a:lvl4pPr marL="1828800" lvl="3" indent="-304800" algn="l">
              <a:lnSpc>
                <a:spcPct val="115000"/>
              </a:lnSpc>
              <a:spcBef>
                <a:spcPts val="0"/>
              </a:spcBef>
              <a:spcAft>
                <a:spcPts val="0"/>
              </a:spcAft>
              <a:buSzPts val="1200"/>
              <a:buChar char="●"/>
              <a:defRPr sz="6719"/>
            </a:lvl4pPr>
            <a:lvl5pPr marL="2286000" lvl="4" indent="-304800" algn="l">
              <a:lnSpc>
                <a:spcPct val="115000"/>
              </a:lnSpc>
              <a:spcBef>
                <a:spcPts val="0"/>
              </a:spcBef>
              <a:spcAft>
                <a:spcPts val="0"/>
              </a:spcAft>
              <a:buSzPts val="1200"/>
              <a:buChar char="○"/>
              <a:defRPr sz="6719"/>
            </a:lvl5pPr>
            <a:lvl6pPr marL="2743200" lvl="5" indent="-304800" algn="l">
              <a:lnSpc>
                <a:spcPct val="115000"/>
              </a:lnSpc>
              <a:spcBef>
                <a:spcPts val="0"/>
              </a:spcBef>
              <a:spcAft>
                <a:spcPts val="0"/>
              </a:spcAft>
              <a:buSzPts val="1200"/>
              <a:buChar char="■"/>
              <a:defRPr sz="6719"/>
            </a:lvl6pPr>
            <a:lvl7pPr marL="3200400" lvl="6" indent="-304800" algn="l">
              <a:lnSpc>
                <a:spcPct val="115000"/>
              </a:lnSpc>
              <a:spcBef>
                <a:spcPts val="0"/>
              </a:spcBef>
              <a:spcAft>
                <a:spcPts val="0"/>
              </a:spcAft>
              <a:buSzPts val="1200"/>
              <a:buChar char="●"/>
              <a:defRPr sz="6719"/>
            </a:lvl7pPr>
            <a:lvl8pPr marL="3657600" lvl="7" indent="-304800" algn="l">
              <a:lnSpc>
                <a:spcPct val="115000"/>
              </a:lnSpc>
              <a:spcBef>
                <a:spcPts val="0"/>
              </a:spcBef>
              <a:spcAft>
                <a:spcPts val="0"/>
              </a:spcAft>
              <a:buSzPts val="1200"/>
              <a:buChar char="○"/>
              <a:defRPr sz="6719"/>
            </a:lvl8pPr>
            <a:lvl9pPr marL="4114800" lvl="8" indent="-304800" algn="l">
              <a:lnSpc>
                <a:spcPct val="115000"/>
              </a:lnSpc>
              <a:spcBef>
                <a:spcPts val="0"/>
              </a:spcBef>
              <a:spcAft>
                <a:spcPts val="0"/>
              </a:spcAft>
              <a:buSzPts val="1200"/>
              <a:buChar char="■"/>
              <a:defRPr sz="6719"/>
            </a:lvl9pPr>
          </a:lstStyle>
          <a:p>
            <a:endParaRPr/>
          </a:p>
        </p:txBody>
      </p:sp>
      <p:sp>
        <p:nvSpPr>
          <p:cNvPr id="12" name="Google Shape;12;p7"/>
          <p:cNvSpPr txBox="1">
            <a:spLocks noGrp="1"/>
          </p:cNvSpPr>
          <p:nvPr>
            <p:ph type="body" idx="2"/>
          </p:nvPr>
        </p:nvSpPr>
        <p:spPr>
          <a:xfrm>
            <a:off x="23195520" y="7375840"/>
            <a:ext cx="19199400" cy="21864900"/>
          </a:xfrm>
          <a:prstGeom prst="rect">
            <a:avLst/>
          </a:prstGeom>
          <a:noFill/>
          <a:ln>
            <a:noFill/>
          </a:ln>
        </p:spPr>
        <p:txBody>
          <a:bodyPr spcFirstLastPara="1" wrap="square" lIns="91425" tIns="91425" rIns="91425" bIns="91425" anchor="t" anchorCtr="0">
            <a:normAutofit/>
          </a:bodyPr>
          <a:lstStyle>
            <a:lvl1pPr marL="457200" lvl="0" indent="-317500" algn="l">
              <a:lnSpc>
                <a:spcPct val="115000"/>
              </a:lnSpc>
              <a:spcBef>
                <a:spcPts val="0"/>
              </a:spcBef>
              <a:spcAft>
                <a:spcPts val="0"/>
              </a:spcAft>
              <a:buSzPts val="1400"/>
              <a:buChar char="●"/>
              <a:defRPr sz="7840"/>
            </a:lvl1pPr>
            <a:lvl2pPr marL="914400" lvl="1" indent="-304800" algn="l">
              <a:lnSpc>
                <a:spcPct val="115000"/>
              </a:lnSpc>
              <a:spcBef>
                <a:spcPts val="0"/>
              </a:spcBef>
              <a:spcAft>
                <a:spcPts val="0"/>
              </a:spcAft>
              <a:buSzPts val="1200"/>
              <a:buChar char="○"/>
              <a:defRPr sz="6719"/>
            </a:lvl2pPr>
            <a:lvl3pPr marL="1371600" lvl="2" indent="-304800" algn="l">
              <a:lnSpc>
                <a:spcPct val="115000"/>
              </a:lnSpc>
              <a:spcBef>
                <a:spcPts val="0"/>
              </a:spcBef>
              <a:spcAft>
                <a:spcPts val="0"/>
              </a:spcAft>
              <a:buSzPts val="1200"/>
              <a:buChar char="■"/>
              <a:defRPr sz="6719"/>
            </a:lvl3pPr>
            <a:lvl4pPr marL="1828800" lvl="3" indent="-304800" algn="l">
              <a:lnSpc>
                <a:spcPct val="115000"/>
              </a:lnSpc>
              <a:spcBef>
                <a:spcPts val="0"/>
              </a:spcBef>
              <a:spcAft>
                <a:spcPts val="0"/>
              </a:spcAft>
              <a:buSzPts val="1200"/>
              <a:buChar char="●"/>
              <a:defRPr sz="6719"/>
            </a:lvl4pPr>
            <a:lvl5pPr marL="2286000" lvl="4" indent="-304800" algn="l">
              <a:lnSpc>
                <a:spcPct val="115000"/>
              </a:lnSpc>
              <a:spcBef>
                <a:spcPts val="0"/>
              </a:spcBef>
              <a:spcAft>
                <a:spcPts val="0"/>
              </a:spcAft>
              <a:buSzPts val="1200"/>
              <a:buChar char="○"/>
              <a:defRPr sz="6719"/>
            </a:lvl5pPr>
            <a:lvl6pPr marL="2743200" lvl="5" indent="-304800" algn="l">
              <a:lnSpc>
                <a:spcPct val="115000"/>
              </a:lnSpc>
              <a:spcBef>
                <a:spcPts val="0"/>
              </a:spcBef>
              <a:spcAft>
                <a:spcPts val="0"/>
              </a:spcAft>
              <a:buSzPts val="1200"/>
              <a:buChar char="■"/>
              <a:defRPr sz="6719"/>
            </a:lvl6pPr>
            <a:lvl7pPr marL="3200400" lvl="6" indent="-304800" algn="l">
              <a:lnSpc>
                <a:spcPct val="115000"/>
              </a:lnSpc>
              <a:spcBef>
                <a:spcPts val="0"/>
              </a:spcBef>
              <a:spcAft>
                <a:spcPts val="0"/>
              </a:spcAft>
              <a:buSzPts val="1200"/>
              <a:buChar char="●"/>
              <a:defRPr sz="6719"/>
            </a:lvl7pPr>
            <a:lvl8pPr marL="3657600" lvl="7" indent="-304800" algn="l">
              <a:lnSpc>
                <a:spcPct val="115000"/>
              </a:lnSpc>
              <a:spcBef>
                <a:spcPts val="0"/>
              </a:spcBef>
              <a:spcAft>
                <a:spcPts val="0"/>
              </a:spcAft>
              <a:buSzPts val="1200"/>
              <a:buChar char="○"/>
              <a:defRPr sz="6719"/>
            </a:lvl8pPr>
            <a:lvl9pPr marL="4114800" lvl="8" indent="-304800" algn="l">
              <a:lnSpc>
                <a:spcPct val="115000"/>
              </a:lnSpc>
              <a:spcBef>
                <a:spcPts val="0"/>
              </a:spcBef>
              <a:spcAft>
                <a:spcPts val="0"/>
              </a:spcAft>
              <a:buSzPts val="1200"/>
              <a:buChar char="■"/>
              <a:defRPr sz="6719"/>
            </a:lvl9pPr>
          </a:lstStyle>
          <a:p>
            <a:endParaRPr/>
          </a:p>
        </p:txBody>
      </p:sp>
      <p:sp>
        <p:nvSpPr>
          <p:cNvPr id="13" name="Google Shape;13;p7"/>
          <p:cNvSpPr txBox="1">
            <a:spLocks noGrp="1"/>
          </p:cNvSpPr>
          <p:nvPr>
            <p:ph type="sldNum" idx="12"/>
          </p:nvPr>
        </p:nvSpPr>
        <p:spPr>
          <a:xfrm>
            <a:off x="40667799" y="29844589"/>
            <a:ext cx="2633700" cy="2519100"/>
          </a:xfrm>
          <a:prstGeom prst="rect">
            <a:avLst/>
          </a:prstGeom>
          <a:noFill/>
          <a:ln>
            <a:noFill/>
          </a:ln>
        </p:spPr>
        <p:txBody>
          <a:bodyPr spcFirstLastPara="1" wrap="square" lIns="91425" tIns="91425" rIns="91425" bIns="91425" anchor="ctr" anchorCtr="0">
            <a:normAutofit/>
          </a:bodyPr>
          <a:lstStyle>
            <a:lvl1pPr marL="0" marR="0" lvl="0" indent="0" algn="r">
              <a:lnSpc>
                <a:spcPct val="100000"/>
              </a:lnSpc>
              <a:spcBef>
                <a:spcPts val="0"/>
              </a:spcBef>
              <a:spcAft>
                <a:spcPts val="0"/>
              </a:spcAft>
              <a:buClr>
                <a:srgbClr val="000000"/>
              </a:buClr>
              <a:buSzPts val="5600"/>
              <a:buFont typeface="Arial"/>
              <a:buNone/>
              <a:defRPr sz="56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5600"/>
              <a:buFont typeface="Arial"/>
              <a:buNone/>
              <a:defRPr sz="56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5600"/>
              <a:buFont typeface="Arial"/>
              <a:buNone/>
              <a:defRPr sz="56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5600"/>
              <a:buFont typeface="Arial"/>
              <a:buNone/>
              <a:defRPr sz="56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5600"/>
              <a:buFont typeface="Arial"/>
              <a:buNone/>
              <a:defRPr sz="56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5600"/>
              <a:buFont typeface="Arial"/>
              <a:buNone/>
              <a:defRPr sz="56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5600"/>
              <a:buFont typeface="Arial"/>
              <a:buNone/>
              <a:defRPr sz="56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5600"/>
              <a:buFont typeface="Arial"/>
              <a:buNone/>
              <a:defRPr sz="56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5600"/>
              <a:buFont typeface="Arial"/>
              <a:buNone/>
              <a:defRPr sz="56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3"/>
          <p:cNvSpPr txBox="1">
            <a:spLocks noGrp="1"/>
          </p:cNvSpPr>
          <p:nvPr>
            <p:ph type="title" hasCustomPrompt="1"/>
          </p:nvPr>
        </p:nvSpPr>
        <p:spPr>
          <a:xfrm>
            <a:off x="1496160" y="7079200"/>
            <a:ext cx="40899000" cy="12566400"/>
          </a:xfrm>
          <a:prstGeom prst="rect">
            <a:avLst/>
          </a:prstGeom>
          <a:noFill/>
          <a:ln>
            <a:noFill/>
          </a:ln>
        </p:spPr>
        <p:txBody>
          <a:bodyPr spcFirstLastPara="1" wrap="square" lIns="91425" tIns="91425" rIns="91425" bIns="91425" anchor="b" anchorCtr="0">
            <a:normAutofit/>
          </a:bodyPr>
          <a:lstStyle>
            <a:lvl1pPr lvl="0" algn="ctr">
              <a:lnSpc>
                <a:spcPct val="100000"/>
              </a:lnSpc>
              <a:spcBef>
                <a:spcPts val="0"/>
              </a:spcBef>
              <a:spcAft>
                <a:spcPts val="0"/>
              </a:spcAft>
              <a:buSzPts val="12000"/>
              <a:buNone/>
              <a:defRPr sz="67200"/>
            </a:lvl1pPr>
            <a:lvl2pPr lvl="1" algn="ctr">
              <a:lnSpc>
                <a:spcPct val="100000"/>
              </a:lnSpc>
              <a:spcBef>
                <a:spcPts val="0"/>
              </a:spcBef>
              <a:spcAft>
                <a:spcPts val="0"/>
              </a:spcAft>
              <a:buSzPts val="12000"/>
              <a:buNone/>
              <a:defRPr sz="67200"/>
            </a:lvl2pPr>
            <a:lvl3pPr lvl="2" algn="ctr">
              <a:lnSpc>
                <a:spcPct val="100000"/>
              </a:lnSpc>
              <a:spcBef>
                <a:spcPts val="0"/>
              </a:spcBef>
              <a:spcAft>
                <a:spcPts val="0"/>
              </a:spcAft>
              <a:buSzPts val="12000"/>
              <a:buNone/>
              <a:defRPr sz="67200"/>
            </a:lvl3pPr>
            <a:lvl4pPr lvl="3" algn="ctr">
              <a:lnSpc>
                <a:spcPct val="100000"/>
              </a:lnSpc>
              <a:spcBef>
                <a:spcPts val="0"/>
              </a:spcBef>
              <a:spcAft>
                <a:spcPts val="0"/>
              </a:spcAft>
              <a:buSzPts val="12000"/>
              <a:buNone/>
              <a:defRPr sz="67200"/>
            </a:lvl4pPr>
            <a:lvl5pPr lvl="4" algn="ctr">
              <a:lnSpc>
                <a:spcPct val="100000"/>
              </a:lnSpc>
              <a:spcBef>
                <a:spcPts val="0"/>
              </a:spcBef>
              <a:spcAft>
                <a:spcPts val="0"/>
              </a:spcAft>
              <a:buSzPts val="12000"/>
              <a:buNone/>
              <a:defRPr sz="67200"/>
            </a:lvl5pPr>
            <a:lvl6pPr lvl="5" algn="ctr">
              <a:lnSpc>
                <a:spcPct val="100000"/>
              </a:lnSpc>
              <a:spcBef>
                <a:spcPts val="0"/>
              </a:spcBef>
              <a:spcAft>
                <a:spcPts val="0"/>
              </a:spcAft>
              <a:buSzPts val="12000"/>
              <a:buNone/>
              <a:defRPr sz="67200"/>
            </a:lvl6pPr>
            <a:lvl7pPr lvl="6" algn="ctr">
              <a:lnSpc>
                <a:spcPct val="100000"/>
              </a:lnSpc>
              <a:spcBef>
                <a:spcPts val="0"/>
              </a:spcBef>
              <a:spcAft>
                <a:spcPts val="0"/>
              </a:spcAft>
              <a:buSzPts val="12000"/>
              <a:buNone/>
              <a:defRPr sz="67200"/>
            </a:lvl7pPr>
            <a:lvl8pPr lvl="7" algn="ctr">
              <a:lnSpc>
                <a:spcPct val="100000"/>
              </a:lnSpc>
              <a:spcBef>
                <a:spcPts val="0"/>
              </a:spcBef>
              <a:spcAft>
                <a:spcPts val="0"/>
              </a:spcAft>
              <a:buSzPts val="12000"/>
              <a:buNone/>
              <a:defRPr sz="67200"/>
            </a:lvl8pPr>
            <a:lvl9pPr lvl="8" algn="ctr">
              <a:lnSpc>
                <a:spcPct val="100000"/>
              </a:lnSpc>
              <a:spcBef>
                <a:spcPts val="0"/>
              </a:spcBef>
              <a:spcAft>
                <a:spcPts val="0"/>
              </a:spcAft>
              <a:buSzPts val="12000"/>
              <a:buNone/>
              <a:defRPr sz="67200"/>
            </a:lvl9pPr>
          </a:lstStyle>
          <a:p>
            <a:r>
              <a:t>xx%</a:t>
            </a:r>
          </a:p>
        </p:txBody>
      </p:sp>
      <p:sp>
        <p:nvSpPr>
          <p:cNvPr id="46" name="Google Shape;46;p13"/>
          <p:cNvSpPr txBox="1">
            <a:spLocks noGrp="1"/>
          </p:cNvSpPr>
          <p:nvPr>
            <p:ph type="body" idx="1"/>
          </p:nvPr>
        </p:nvSpPr>
        <p:spPr>
          <a:xfrm>
            <a:off x="1496160" y="20174240"/>
            <a:ext cx="40899000" cy="8325000"/>
          </a:xfrm>
          <a:prstGeom prst="rect">
            <a:avLst/>
          </a:prstGeom>
          <a:noFill/>
          <a:ln>
            <a:noFill/>
          </a:ln>
        </p:spPr>
        <p:txBody>
          <a:bodyPr spcFirstLastPara="1" wrap="square" lIns="91425" tIns="91425" rIns="91425" bIns="91425" anchor="t" anchorCtr="0">
            <a:normAutofit/>
          </a:bodyPr>
          <a:lstStyle>
            <a:lvl1pPr marL="457200" lvl="0" indent="-342900" algn="ctr">
              <a:lnSpc>
                <a:spcPct val="115000"/>
              </a:lnSpc>
              <a:spcBef>
                <a:spcPts val="0"/>
              </a:spcBef>
              <a:spcAft>
                <a:spcPts val="0"/>
              </a:spcAft>
              <a:buSzPts val="1800"/>
              <a:buChar char="●"/>
              <a:defRPr/>
            </a:lvl1pPr>
            <a:lvl2pPr marL="914400" lvl="1" indent="-317500" algn="ctr">
              <a:lnSpc>
                <a:spcPct val="115000"/>
              </a:lnSpc>
              <a:spcBef>
                <a:spcPts val="0"/>
              </a:spcBef>
              <a:spcAft>
                <a:spcPts val="0"/>
              </a:spcAft>
              <a:buSzPts val="1400"/>
              <a:buChar char="○"/>
              <a:defRPr/>
            </a:lvl2pPr>
            <a:lvl3pPr marL="1371600" lvl="2" indent="-317500" algn="ctr">
              <a:lnSpc>
                <a:spcPct val="115000"/>
              </a:lnSpc>
              <a:spcBef>
                <a:spcPts val="0"/>
              </a:spcBef>
              <a:spcAft>
                <a:spcPts val="0"/>
              </a:spcAft>
              <a:buSzPts val="1400"/>
              <a:buChar char="■"/>
              <a:defRPr/>
            </a:lvl3pPr>
            <a:lvl4pPr marL="1828800" lvl="3" indent="-317500" algn="ctr">
              <a:lnSpc>
                <a:spcPct val="115000"/>
              </a:lnSpc>
              <a:spcBef>
                <a:spcPts val="0"/>
              </a:spcBef>
              <a:spcAft>
                <a:spcPts val="0"/>
              </a:spcAft>
              <a:buSzPts val="1400"/>
              <a:buChar char="●"/>
              <a:defRPr/>
            </a:lvl4pPr>
            <a:lvl5pPr marL="2286000" lvl="4" indent="-317500" algn="ctr">
              <a:lnSpc>
                <a:spcPct val="115000"/>
              </a:lnSpc>
              <a:spcBef>
                <a:spcPts val="0"/>
              </a:spcBef>
              <a:spcAft>
                <a:spcPts val="0"/>
              </a:spcAft>
              <a:buSzPts val="1400"/>
              <a:buChar char="○"/>
              <a:defRPr/>
            </a:lvl5pPr>
            <a:lvl6pPr marL="2743200" lvl="5" indent="-317500" algn="ctr">
              <a:lnSpc>
                <a:spcPct val="115000"/>
              </a:lnSpc>
              <a:spcBef>
                <a:spcPts val="0"/>
              </a:spcBef>
              <a:spcAft>
                <a:spcPts val="0"/>
              </a:spcAft>
              <a:buSzPts val="1400"/>
              <a:buChar char="■"/>
              <a:defRPr/>
            </a:lvl6pPr>
            <a:lvl7pPr marL="3200400" lvl="6" indent="-317500" algn="ctr">
              <a:lnSpc>
                <a:spcPct val="115000"/>
              </a:lnSpc>
              <a:spcBef>
                <a:spcPts val="0"/>
              </a:spcBef>
              <a:spcAft>
                <a:spcPts val="0"/>
              </a:spcAft>
              <a:buSzPts val="1400"/>
              <a:buChar char="●"/>
              <a:defRPr/>
            </a:lvl7pPr>
            <a:lvl8pPr marL="3657600" lvl="7" indent="-317500" algn="ctr">
              <a:lnSpc>
                <a:spcPct val="115000"/>
              </a:lnSpc>
              <a:spcBef>
                <a:spcPts val="0"/>
              </a:spcBef>
              <a:spcAft>
                <a:spcPts val="0"/>
              </a:spcAft>
              <a:buSzPts val="1400"/>
              <a:buChar char="○"/>
              <a:defRPr/>
            </a:lvl8pPr>
            <a:lvl9pPr marL="4114800" lvl="8" indent="-317500" algn="ctr">
              <a:lnSpc>
                <a:spcPct val="115000"/>
              </a:lnSpc>
              <a:spcBef>
                <a:spcPts val="0"/>
              </a:spcBef>
              <a:spcAft>
                <a:spcPts val="0"/>
              </a:spcAft>
              <a:buSzPts val="1400"/>
              <a:buChar char="■"/>
              <a:defRPr/>
            </a:lvl9pPr>
          </a:lstStyle>
          <a:p>
            <a:endParaRPr/>
          </a:p>
        </p:txBody>
      </p:sp>
      <p:sp>
        <p:nvSpPr>
          <p:cNvPr id="47" name="Google Shape;47;p13"/>
          <p:cNvSpPr txBox="1">
            <a:spLocks noGrp="1"/>
          </p:cNvSpPr>
          <p:nvPr>
            <p:ph type="sldNum" idx="12"/>
          </p:nvPr>
        </p:nvSpPr>
        <p:spPr>
          <a:xfrm>
            <a:off x="40667799" y="29844589"/>
            <a:ext cx="2633700" cy="2519100"/>
          </a:xfrm>
          <a:prstGeom prst="rect">
            <a:avLst/>
          </a:prstGeom>
          <a:noFill/>
          <a:ln>
            <a:noFill/>
          </a:ln>
        </p:spPr>
        <p:txBody>
          <a:bodyPr spcFirstLastPara="1" wrap="square" lIns="91425" tIns="91425" rIns="91425" bIns="91425" anchor="ctr" anchorCtr="0">
            <a:normAutofit/>
          </a:bodyPr>
          <a:lstStyle>
            <a:lvl1pPr marL="0" marR="0" lvl="0" indent="0" algn="r">
              <a:lnSpc>
                <a:spcPct val="100000"/>
              </a:lnSpc>
              <a:spcBef>
                <a:spcPts val="0"/>
              </a:spcBef>
              <a:spcAft>
                <a:spcPts val="0"/>
              </a:spcAft>
              <a:buClr>
                <a:srgbClr val="000000"/>
              </a:buClr>
              <a:buSzPts val="5600"/>
              <a:buFont typeface="Arial"/>
              <a:buNone/>
              <a:defRPr sz="56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5600"/>
              <a:buFont typeface="Arial"/>
              <a:buNone/>
              <a:defRPr sz="56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5600"/>
              <a:buFont typeface="Arial"/>
              <a:buNone/>
              <a:defRPr sz="56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5600"/>
              <a:buFont typeface="Arial"/>
              <a:buNone/>
              <a:defRPr sz="56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5600"/>
              <a:buFont typeface="Arial"/>
              <a:buNone/>
              <a:defRPr sz="56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5600"/>
              <a:buFont typeface="Arial"/>
              <a:buNone/>
              <a:defRPr sz="56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5600"/>
              <a:buFont typeface="Arial"/>
              <a:buNone/>
              <a:defRPr sz="56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5600"/>
              <a:buFont typeface="Arial"/>
              <a:buNone/>
              <a:defRPr sz="56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5600"/>
              <a:buFont typeface="Arial"/>
              <a:buNone/>
              <a:defRPr sz="56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4"/>
          <p:cNvSpPr txBox="1">
            <a:spLocks noGrp="1"/>
          </p:cNvSpPr>
          <p:nvPr>
            <p:ph type="sldNum" idx="12"/>
          </p:nvPr>
        </p:nvSpPr>
        <p:spPr>
          <a:xfrm>
            <a:off x="40667799" y="29844589"/>
            <a:ext cx="2633700" cy="2519100"/>
          </a:xfrm>
          <a:prstGeom prst="rect">
            <a:avLst/>
          </a:prstGeom>
          <a:noFill/>
          <a:ln>
            <a:noFill/>
          </a:ln>
        </p:spPr>
        <p:txBody>
          <a:bodyPr spcFirstLastPara="1" wrap="square" lIns="91425" tIns="91425" rIns="91425" bIns="91425" anchor="ctr" anchorCtr="0">
            <a:normAutofit/>
          </a:bodyPr>
          <a:lstStyle>
            <a:lvl1pPr marL="0" marR="0" lvl="0" indent="0" algn="r">
              <a:lnSpc>
                <a:spcPct val="100000"/>
              </a:lnSpc>
              <a:spcBef>
                <a:spcPts val="0"/>
              </a:spcBef>
              <a:spcAft>
                <a:spcPts val="0"/>
              </a:spcAft>
              <a:buClr>
                <a:srgbClr val="000000"/>
              </a:buClr>
              <a:buSzPts val="5600"/>
              <a:buFont typeface="Arial"/>
              <a:buNone/>
              <a:defRPr sz="56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5600"/>
              <a:buFont typeface="Arial"/>
              <a:buNone/>
              <a:defRPr sz="56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5600"/>
              <a:buFont typeface="Arial"/>
              <a:buNone/>
              <a:defRPr sz="56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5600"/>
              <a:buFont typeface="Arial"/>
              <a:buNone/>
              <a:defRPr sz="56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5600"/>
              <a:buFont typeface="Arial"/>
              <a:buNone/>
              <a:defRPr sz="56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5600"/>
              <a:buFont typeface="Arial"/>
              <a:buNone/>
              <a:defRPr sz="56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5600"/>
              <a:buFont typeface="Arial"/>
              <a:buNone/>
              <a:defRPr sz="56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5600"/>
              <a:buFont typeface="Arial"/>
              <a:buNone/>
              <a:defRPr sz="56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5600"/>
              <a:buFont typeface="Arial"/>
              <a:buNone/>
              <a:defRPr sz="56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54"/>
        <p:cNvGrpSpPr/>
        <p:nvPr/>
      </p:nvGrpSpPr>
      <p:grpSpPr>
        <a:xfrm>
          <a:off x="0" y="0"/>
          <a:ext cx="0" cy="0"/>
          <a:chOff x="0" y="0"/>
          <a:chExt cx="0" cy="0"/>
        </a:xfrm>
      </p:grpSpPr>
      <p:sp>
        <p:nvSpPr>
          <p:cNvPr id="55" name="Google Shape;55;g2e7e8142f5c_6_4"/>
          <p:cNvSpPr txBox="1">
            <a:spLocks noGrp="1"/>
          </p:cNvSpPr>
          <p:nvPr>
            <p:ph type="title"/>
          </p:nvPr>
        </p:nvSpPr>
        <p:spPr>
          <a:xfrm>
            <a:off x="721499" y="0"/>
            <a:ext cx="35961000" cy="3665400"/>
          </a:xfrm>
          <a:prstGeom prst="rect">
            <a:avLst/>
          </a:prstGeom>
          <a:noFill/>
          <a:ln>
            <a:noFill/>
          </a:ln>
        </p:spPr>
        <p:txBody>
          <a:bodyPr spcFirstLastPara="1" wrap="square" lIns="91425" tIns="91425" rIns="91425" bIns="91425" anchor="t" anchorCtr="0">
            <a:normAutofit/>
          </a:bodyPr>
          <a:lstStyle>
            <a:lvl1pPr lvl="0" algn="l">
              <a:lnSpc>
                <a:spcPct val="90000"/>
              </a:lnSpc>
              <a:spcBef>
                <a:spcPts val="1029"/>
              </a:spcBef>
              <a:spcAft>
                <a:spcPts val="0"/>
              </a:spcAft>
              <a:buSzPts val="2800"/>
              <a:buNone/>
              <a:defRPr sz="8571" b="1">
                <a:solidFill>
                  <a:srgbClr val="002060"/>
                </a:solidFill>
              </a:defRPr>
            </a:lvl1pPr>
            <a:lvl2pPr lvl="1" algn="l">
              <a:lnSpc>
                <a:spcPct val="100000"/>
              </a:lnSpc>
              <a:spcBef>
                <a:spcPts val="171"/>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a:endParaRPr/>
          </a:p>
        </p:txBody>
      </p:sp>
      <p:sp>
        <p:nvSpPr>
          <p:cNvPr id="56" name="Google Shape;56;g2e7e8142f5c_6_4"/>
          <p:cNvSpPr txBox="1">
            <a:spLocks noGrp="1"/>
          </p:cNvSpPr>
          <p:nvPr>
            <p:ph type="body" idx="1"/>
          </p:nvPr>
        </p:nvSpPr>
        <p:spPr>
          <a:xfrm>
            <a:off x="1496160" y="7375840"/>
            <a:ext cx="19199400" cy="21864900"/>
          </a:xfrm>
          <a:prstGeom prst="rect">
            <a:avLst/>
          </a:prstGeom>
          <a:noFill/>
          <a:ln>
            <a:noFill/>
          </a:ln>
        </p:spPr>
        <p:txBody>
          <a:bodyPr spcFirstLastPara="1" wrap="square" lIns="91425" tIns="91425" rIns="91425" bIns="91425" anchor="t" anchorCtr="0">
            <a:normAutofit/>
          </a:bodyPr>
          <a:lstStyle>
            <a:lvl1pPr marL="457200" lvl="0" indent="-317500" algn="l">
              <a:lnSpc>
                <a:spcPct val="115000"/>
              </a:lnSpc>
              <a:spcBef>
                <a:spcPts val="0"/>
              </a:spcBef>
              <a:spcAft>
                <a:spcPts val="0"/>
              </a:spcAft>
              <a:buSzPts val="1400"/>
              <a:buChar char="●"/>
              <a:defRPr sz="6719"/>
            </a:lvl1pPr>
            <a:lvl2pPr marL="914400" lvl="1" indent="-304800" algn="l">
              <a:lnSpc>
                <a:spcPct val="115000"/>
              </a:lnSpc>
              <a:spcBef>
                <a:spcPts val="0"/>
              </a:spcBef>
              <a:spcAft>
                <a:spcPts val="0"/>
              </a:spcAft>
              <a:buSzPts val="1200"/>
              <a:buChar char="○"/>
              <a:defRPr sz="5759"/>
            </a:lvl2pPr>
            <a:lvl3pPr marL="1371600" lvl="2" indent="-304800" algn="l">
              <a:lnSpc>
                <a:spcPct val="115000"/>
              </a:lnSpc>
              <a:spcBef>
                <a:spcPts val="0"/>
              </a:spcBef>
              <a:spcAft>
                <a:spcPts val="0"/>
              </a:spcAft>
              <a:buSzPts val="1200"/>
              <a:buChar char="■"/>
              <a:defRPr sz="5759"/>
            </a:lvl3pPr>
            <a:lvl4pPr marL="1828800" lvl="3" indent="-304800" algn="l">
              <a:lnSpc>
                <a:spcPct val="115000"/>
              </a:lnSpc>
              <a:spcBef>
                <a:spcPts val="0"/>
              </a:spcBef>
              <a:spcAft>
                <a:spcPts val="0"/>
              </a:spcAft>
              <a:buSzPts val="1200"/>
              <a:buChar char="●"/>
              <a:defRPr sz="5759"/>
            </a:lvl4pPr>
            <a:lvl5pPr marL="2286000" lvl="4" indent="-304800" algn="l">
              <a:lnSpc>
                <a:spcPct val="115000"/>
              </a:lnSpc>
              <a:spcBef>
                <a:spcPts val="0"/>
              </a:spcBef>
              <a:spcAft>
                <a:spcPts val="0"/>
              </a:spcAft>
              <a:buSzPts val="1200"/>
              <a:buChar char="○"/>
              <a:defRPr sz="5759"/>
            </a:lvl5pPr>
            <a:lvl6pPr marL="2743200" lvl="5" indent="-304800" algn="l">
              <a:lnSpc>
                <a:spcPct val="115000"/>
              </a:lnSpc>
              <a:spcBef>
                <a:spcPts val="0"/>
              </a:spcBef>
              <a:spcAft>
                <a:spcPts val="0"/>
              </a:spcAft>
              <a:buSzPts val="1200"/>
              <a:buChar char="■"/>
              <a:defRPr sz="5759"/>
            </a:lvl6pPr>
            <a:lvl7pPr marL="3200400" lvl="6" indent="-304800" algn="l">
              <a:lnSpc>
                <a:spcPct val="115000"/>
              </a:lnSpc>
              <a:spcBef>
                <a:spcPts val="0"/>
              </a:spcBef>
              <a:spcAft>
                <a:spcPts val="0"/>
              </a:spcAft>
              <a:buSzPts val="1200"/>
              <a:buChar char="●"/>
              <a:defRPr sz="5759"/>
            </a:lvl7pPr>
            <a:lvl8pPr marL="3657600" lvl="7" indent="-304800" algn="l">
              <a:lnSpc>
                <a:spcPct val="115000"/>
              </a:lnSpc>
              <a:spcBef>
                <a:spcPts val="0"/>
              </a:spcBef>
              <a:spcAft>
                <a:spcPts val="0"/>
              </a:spcAft>
              <a:buSzPts val="1200"/>
              <a:buChar char="○"/>
              <a:defRPr sz="5759"/>
            </a:lvl8pPr>
            <a:lvl9pPr marL="4114800" lvl="8" indent="-304800" algn="l">
              <a:lnSpc>
                <a:spcPct val="115000"/>
              </a:lnSpc>
              <a:spcBef>
                <a:spcPts val="0"/>
              </a:spcBef>
              <a:spcAft>
                <a:spcPts val="0"/>
              </a:spcAft>
              <a:buSzPts val="1200"/>
              <a:buChar char="■"/>
              <a:defRPr sz="5759"/>
            </a:lvl9pPr>
          </a:lstStyle>
          <a:p>
            <a:endParaRPr/>
          </a:p>
        </p:txBody>
      </p:sp>
      <p:sp>
        <p:nvSpPr>
          <p:cNvPr id="57" name="Google Shape;57;g2e7e8142f5c_6_4"/>
          <p:cNvSpPr txBox="1">
            <a:spLocks noGrp="1"/>
          </p:cNvSpPr>
          <p:nvPr>
            <p:ph type="body" idx="2"/>
          </p:nvPr>
        </p:nvSpPr>
        <p:spPr>
          <a:xfrm>
            <a:off x="23195520" y="7375840"/>
            <a:ext cx="19199400" cy="21864900"/>
          </a:xfrm>
          <a:prstGeom prst="rect">
            <a:avLst/>
          </a:prstGeom>
          <a:noFill/>
          <a:ln>
            <a:noFill/>
          </a:ln>
        </p:spPr>
        <p:txBody>
          <a:bodyPr spcFirstLastPara="1" wrap="square" lIns="91425" tIns="91425" rIns="91425" bIns="91425" anchor="t" anchorCtr="0">
            <a:normAutofit/>
          </a:bodyPr>
          <a:lstStyle>
            <a:lvl1pPr marL="457200" lvl="0" indent="-317500" algn="l">
              <a:lnSpc>
                <a:spcPct val="115000"/>
              </a:lnSpc>
              <a:spcBef>
                <a:spcPts val="0"/>
              </a:spcBef>
              <a:spcAft>
                <a:spcPts val="0"/>
              </a:spcAft>
              <a:buSzPts val="1400"/>
              <a:buChar char="●"/>
              <a:defRPr sz="6719"/>
            </a:lvl1pPr>
            <a:lvl2pPr marL="914400" lvl="1" indent="-304800" algn="l">
              <a:lnSpc>
                <a:spcPct val="115000"/>
              </a:lnSpc>
              <a:spcBef>
                <a:spcPts val="0"/>
              </a:spcBef>
              <a:spcAft>
                <a:spcPts val="0"/>
              </a:spcAft>
              <a:buSzPts val="1200"/>
              <a:buChar char="○"/>
              <a:defRPr sz="5759"/>
            </a:lvl2pPr>
            <a:lvl3pPr marL="1371600" lvl="2" indent="-304800" algn="l">
              <a:lnSpc>
                <a:spcPct val="115000"/>
              </a:lnSpc>
              <a:spcBef>
                <a:spcPts val="0"/>
              </a:spcBef>
              <a:spcAft>
                <a:spcPts val="0"/>
              </a:spcAft>
              <a:buSzPts val="1200"/>
              <a:buChar char="■"/>
              <a:defRPr sz="5759"/>
            </a:lvl3pPr>
            <a:lvl4pPr marL="1828800" lvl="3" indent="-304800" algn="l">
              <a:lnSpc>
                <a:spcPct val="115000"/>
              </a:lnSpc>
              <a:spcBef>
                <a:spcPts val="0"/>
              </a:spcBef>
              <a:spcAft>
                <a:spcPts val="0"/>
              </a:spcAft>
              <a:buSzPts val="1200"/>
              <a:buChar char="●"/>
              <a:defRPr sz="5759"/>
            </a:lvl4pPr>
            <a:lvl5pPr marL="2286000" lvl="4" indent="-304800" algn="l">
              <a:lnSpc>
                <a:spcPct val="115000"/>
              </a:lnSpc>
              <a:spcBef>
                <a:spcPts val="0"/>
              </a:spcBef>
              <a:spcAft>
                <a:spcPts val="0"/>
              </a:spcAft>
              <a:buSzPts val="1200"/>
              <a:buChar char="○"/>
              <a:defRPr sz="5759"/>
            </a:lvl5pPr>
            <a:lvl6pPr marL="2743200" lvl="5" indent="-304800" algn="l">
              <a:lnSpc>
                <a:spcPct val="115000"/>
              </a:lnSpc>
              <a:spcBef>
                <a:spcPts val="0"/>
              </a:spcBef>
              <a:spcAft>
                <a:spcPts val="0"/>
              </a:spcAft>
              <a:buSzPts val="1200"/>
              <a:buChar char="■"/>
              <a:defRPr sz="5759"/>
            </a:lvl6pPr>
            <a:lvl7pPr marL="3200400" lvl="6" indent="-304800" algn="l">
              <a:lnSpc>
                <a:spcPct val="115000"/>
              </a:lnSpc>
              <a:spcBef>
                <a:spcPts val="0"/>
              </a:spcBef>
              <a:spcAft>
                <a:spcPts val="0"/>
              </a:spcAft>
              <a:buSzPts val="1200"/>
              <a:buChar char="●"/>
              <a:defRPr sz="5759"/>
            </a:lvl7pPr>
            <a:lvl8pPr marL="3657600" lvl="7" indent="-304800" algn="l">
              <a:lnSpc>
                <a:spcPct val="115000"/>
              </a:lnSpc>
              <a:spcBef>
                <a:spcPts val="0"/>
              </a:spcBef>
              <a:spcAft>
                <a:spcPts val="0"/>
              </a:spcAft>
              <a:buSzPts val="1200"/>
              <a:buChar char="○"/>
              <a:defRPr sz="5759"/>
            </a:lvl8pPr>
            <a:lvl9pPr marL="4114800" lvl="8" indent="-304800" algn="l">
              <a:lnSpc>
                <a:spcPct val="115000"/>
              </a:lnSpc>
              <a:spcBef>
                <a:spcPts val="0"/>
              </a:spcBef>
              <a:spcAft>
                <a:spcPts val="0"/>
              </a:spcAft>
              <a:buSzPts val="1200"/>
              <a:buChar char="■"/>
              <a:defRPr sz="5759"/>
            </a:lvl9pPr>
          </a:lstStyle>
          <a:p>
            <a:endParaRPr/>
          </a:p>
        </p:txBody>
      </p:sp>
      <p:sp>
        <p:nvSpPr>
          <p:cNvPr id="58" name="Google Shape;58;g2e7e8142f5c_6_4"/>
          <p:cNvSpPr txBox="1">
            <a:spLocks noGrp="1"/>
          </p:cNvSpPr>
          <p:nvPr>
            <p:ph type="sldNum" idx="12"/>
          </p:nvPr>
        </p:nvSpPr>
        <p:spPr>
          <a:xfrm>
            <a:off x="40667799" y="29844589"/>
            <a:ext cx="2633700" cy="2519100"/>
          </a:xfrm>
          <a:prstGeom prst="rect">
            <a:avLst/>
          </a:prstGeom>
          <a:noFill/>
          <a:ln>
            <a:noFill/>
          </a:ln>
        </p:spPr>
        <p:txBody>
          <a:bodyPr spcFirstLastPara="1" wrap="square" lIns="91425" tIns="91425" rIns="91425" bIns="91425" anchor="ctr" anchorCtr="0">
            <a:normAutofit/>
          </a:bodyPr>
          <a:lstStyle>
            <a:lvl1pPr marL="0" marR="0" lvl="0" indent="0" algn="r">
              <a:lnSpc>
                <a:spcPct val="100000"/>
              </a:lnSpc>
              <a:spcBef>
                <a:spcPts val="0"/>
              </a:spcBef>
              <a:spcAft>
                <a:spcPts val="0"/>
              </a:spcAft>
              <a:buClr>
                <a:srgbClr val="000000"/>
              </a:buClr>
              <a:buSzPts val="5600"/>
              <a:buFont typeface="Arial"/>
              <a:buNone/>
              <a:defRPr sz="48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5600"/>
              <a:buFont typeface="Arial"/>
              <a:buNone/>
              <a:defRPr sz="48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5600"/>
              <a:buFont typeface="Arial"/>
              <a:buNone/>
              <a:defRPr sz="48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5600"/>
              <a:buFont typeface="Arial"/>
              <a:buNone/>
              <a:defRPr sz="48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5600"/>
              <a:buFont typeface="Arial"/>
              <a:buNone/>
              <a:defRPr sz="48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5600"/>
              <a:buFont typeface="Arial"/>
              <a:buNone/>
              <a:defRPr sz="48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5600"/>
              <a:buFont typeface="Arial"/>
              <a:buNone/>
              <a:defRPr sz="48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5600"/>
              <a:buFont typeface="Arial"/>
              <a:buNone/>
              <a:defRPr sz="48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5600"/>
              <a:buFont typeface="Arial"/>
              <a:buNone/>
              <a:defRPr sz="48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59"/>
        <p:cNvGrpSpPr/>
        <p:nvPr/>
      </p:nvGrpSpPr>
      <p:grpSpPr>
        <a:xfrm>
          <a:off x="0" y="0"/>
          <a:ext cx="0" cy="0"/>
          <a:chOff x="0" y="0"/>
          <a:chExt cx="0" cy="0"/>
        </a:xfrm>
      </p:grpSpPr>
      <p:sp>
        <p:nvSpPr>
          <p:cNvPr id="60" name="Google Shape;60;g2e7e8142f5c_6_9"/>
          <p:cNvSpPr txBox="1">
            <a:spLocks noGrp="1"/>
          </p:cNvSpPr>
          <p:nvPr>
            <p:ph type="ctrTitle"/>
          </p:nvPr>
        </p:nvSpPr>
        <p:spPr>
          <a:xfrm>
            <a:off x="1496199" y="4765280"/>
            <a:ext cx="40899000" cy="13136700"/>
          </a:xfrm>
          <a:prstGeom prst="rect">
            <a:avLst/>
          </a:prstGeom>
          <a:noFill/>
          <a:ln>
            <a:noFill/>
          </a:ln>
        </p:spPr>
        <p:txBody>
          <a:bodyPr spcFirstLastPara="1" wrap="square" lIns="91425" tIns="91425" rIns="91425" bIns="91425" anchor="b" anchorCtr="0">
            <a:normAutofit/>
          </a:bodyPr>
          <a:lstStyle>
            <a:lvl1pPr lvl="0" algn="ctr">
              <a:lnSpc>
                <a:spcPct val="100000"/>
              </a:lnSpc>
              <a:spcBef>
                <a:spcPts val="0"/>
              </a:spcBef>
              <a:spcAft>
                <a:spcPts val="0"/>
              </a:spcAft>
              <a:buSzPts val="5200"/>
              <a:buNone/>
              <a:defRPr sz="24959"/>
            </a:lvl1pPr>
            <a:lvl2pPr lvl="1" algn="ctr">
              <a:lnSpc>
                <a:spcPct val="100000"/>
              </a:lnSpc>
              <a:spcBef>
                <a:spcPts val="0"/>
              </a:spcBef>
              <a:spcAft>
                <a:spcPts val="0"/>
              </a:spcAft>
              <a:buSzPts val="5200"/>
              <a:buNone/>
              <a:defRPr sz="24959"/>
            </a:lvl2pPr>
            <a:lvl3pPr lvl="2" algn="ctr">
              <a:lnSpc>
                <a:spcPct val="100000"/>
              </a:lnSpc>
              <a:spcBef>
                <a:spcPts val="0"/>
              </a:spcBef>
              <a:spcAft>
                <a:spcPts val="0"/>
              </a:spcAft>
              <a:buSzPts val="5200"/>
              <a:buNone/>
              <a:defRPr sz="24959"/>
            </a:lvl3pPr>
            <a:lvl4pPr lvl="3" algn="ctr">
              <a:lnSpc>
                <a:spcPct val="100000"/>
              </a:lnSpc>
              <a:spcBef>
                <a:spcPts val="0"/>
              </a:spcBef>
              <a:spcAft>
                <a:spcPts val="0"/>
              </a:spcAft>
              <a:buSzPts val="5200"/>
              <a:buNone/>
              <a:defRPr sz="24959"/>
            </a:lvl4pPr>
            <a:lvl5pPr lvl="4" algn="ctr">
              <a:lnSpc>
                <a:spcPct val="100000"/>
              </a:lnSpc>
              <a:spcBef>
                <a:spcPts val="0"/>
              </a:spcBef>
              <a:spcAft>
                <a:spcPts val="0"/>
              </a:spcAft>
              <a:buSzPts val="5200"/>
              <a:buNone/>
              <a:defRPr sz="24959"/>
            </a:lvl5pPr>
            <a:lvl6pPr lvl="5" algn="ctr">
              <a:lnSpc>
                <a:spcPct val="100000"/>
              </a:lnSpc>
              <a:spcBef>
                <a:spcPts val="0"/>
              </a:spcBef>
              <a:spcAft>
                <a:spcPts val="0"/>
              </a:spcAft>
              <a:buSzPts val="5200"/>
              <a:buNone/>
              <a:defRPr sz="24959"/>
            </a:lvl6pPr>
            <a:lvl7pPr lvl="6" algn="ctr">
              <a:lnSpc>
                <a:spcPct val="100000"/>
              </a:lnSpc>
              <a:spcBef>
                <a:spcPts val="0"/>
              </a:spcBef>
              <a:spcAft>
                <a:spcPts val="0"/>
              </a:spcAft>
              <a:buSzPts val="5200"/>
              <a:buNone/>
              <a:defRPr sz="24959"/>
            </a:lvl7pPr>
            <a:lvl8pPr lvl="7" algn="ctr">
              <a:lnSpc>
                <a:spcPct val="100000"/>
              </a:lnSpc>
              <a:spcBef>
                <a:spcPts val="0"/>
              </a:spcBef>
              <a:spcAft>
                <a:spcPts val="0"/>
              </a:spcAft>
              <a:buSzPts val="5200"/>
              <a:buNone/>
              <a:defRPr sz="24959"/>
            </a:lvl8pPr>
            <a:lvl9pPr lvl="8" algn="ctr">
              <a:lnSpc>
                <a:spcPct val="100000"/>
              </a:lnSpc>
              <a:spcBef>
                <a:spcPts val="0"/>
              </a:spcBef>
              <a:spcAft>
                <a:spcPts val="0"/>
              </a:spcAft>
              <a:buSzPts val="5200"/>
              <a:buNone/>
              <a:defRPr sz="24959"/>
            </a:lvl9pPr>
          </a:lstStyle>
          <a:p>
            <a:endParaRPr/>
          </a:p>
        </p:txBody>
      </p:sp>
      <p:sp>
        <p:nvSpPr>
          <p:cNvPr id="61" name="Google Shape;61;g2e7e8142f5c_6_9"/>
          <p:cNvSpPr txBox="1">
            <a:spLocks noGrp="1"/>
          </p:cNvSpPr>
          <p:nvPr>
            <p:ph type="subTitle" idx="1"/>
          </p:nvPr>
        </p:nvSpPr>
        <p:spPr>
          <a:xfrm>
            <a:off x="1496160" y="18138400"/>
            <a:ext cx="40899000" cy="5072700"/>
          </a:xfrm>
          <a:prstGeom prst="rect">
            <a:avLst/>
          </a:prstGeom>
          <a:noFill/>
          <a:ln>
            <a:noFill/>
          </a:ln>
        </p:spPr>
        <p:txBody>
          <a:bodyPr spcFirstLastPara="1" wrap="square" lIns="91425" tIns="91425" rIns="91425" bIns="91425" anchor="t" anchorCtr="0">
            <a:normAutofit/>
          </a:bodyPr>
          <a:lstStyle>
            <a:lvl1pPr lvl="0" algn="ctr">
              <a:lnSpc>
                <a:spcPct val="100000"/>
              </a:lnSpc>
              <a:spcBef>
                <a:spcPts val="0"/>
              </a:spcBef>
              <a:spcAft>
                <a:spcPts val="0"/>
              </a:spcAft>
              <a:buSzPts val="2800"/>
              <a:buNone/>
              <a:defRPr sz="13438"/>
            </a:lvl1pPr>
            <a:lvl2pPr lvl="1" algn="ctr">
              <a:lnSpc>
                <a:spcPct val="100000"/>
              </a:lnSpc>
              <a:spcBef>
                <a:spcPts val="0"/>
              </a:spcBef>
              <a:spcAft>
                <a:spcPts val="0"/>
              </a:spcAft>
              <a:buSzPts val="2800"/>
              <a:buNone/>
              <a:defRPr sz="13438"/>
            </a:lvl2pPr>
            <a:lvl3pPr lvl="2" algn="ctr">
              <a:lnSpc>
                <a:spcPct val="100000"/>
              </a:lnSpc>
              <a:spcBef>
                <a:spcPts val="0"/>
              </a:spcBef>
              <a:spcAft>
                <a:spcPts val="0"/>
              </a:spcAft>
              <a:buSzPts val="2800"/>
              <a:buNone/>
              <a:defRPr sz="13438"/>
            </a:lvl3pPr>
            <a:lvl4pPr lvl="3" algn="ctr">
              <a:lnSpc>
                <a:spcPct val="100000"/>
              </a:lnSpc>
              <a:spcBef>
                <a:spcPts val="0"/>
              </a:spcBef>
              <a:spcAft>
                <a:spcPts val="0"/>
              </a:spcAft>
              <a:buSzPts val="2800"/>
              <a:buNone/>
              <a:defRPr sz="13438"/>
            </a:lvl4pPr>
            <a:lvl5pPr lvl="4" algn="ctr">
              <a:lnSpc>
                <a:spcPct val="100000"/>
              </a:lnSpc>
              <a:spcBef>
                <a:spcPts val="0"/>
              </a:spcBef>
              <a:spcAft>
                <a:spcPts val="0"/>
              </a:spcAft>
              <a:buSzPts val="2800"/>
              <a:buNone/>
              <a:defRPr sz="13438"/>
            </a:lvl5pPr>
            <a:lvl6pPr lvl="5" algn="ctr">
              <a:lnSpc>
                <a:spcPct val="100000"/>
              </a:lnSpc>
              <a:spcBef>
                <a:spcPts val="0"/>
              </a:spcBef>
              <a:spcAft>
                <a:spcPts val="0"/>
              </a:spcAft>
              <a:buSzPts val="2800"/>
              <a:buNone/>
              <a:defRPr sz="13438"/>
            </a:lvl6pPr>
            <a:lvl7pPr lvl="6" algn="ctr">
              <a:lnSpc>
                <a:spcPct val="100000"/>
              </a:lnSpc>
              <a:spcBef>
                <a:spcPts val="0"/>
              </a:spcBef>
              <a:spcAft>
                <a:spcPts val="0"/>
              </a:spcAft>
              <a:buSzPts val="2800"/>
              <a:buNone/>
              <a:defRPr sz="13438"/>
            </a:lvl7pPr>
            <a:lvl8pPr lvl="7" algn="ctr">
              <a:lnSpc>
                <a:spcPct val="100000"/>
              </a:lnSpc>
              <a:spcBef>
                <a:spcPts val="0"/>
              </a:spcBef>
              <a:spcAft>
                <a:spcPts val="0"/>
              </a:spcAft>
              <a:buSzPts val="2800"/>
              <a:buNone/>
              <a:defRPr sz="13438"/>
            </a:lvl8pPr>
            <a:lvl9pPr lvl="8" algn="ctr">
              <a:lnSpc>
                <a:spcPct val="100000"/>
              </a:lnSpc>
              <a:spcBef>
                <a:spcPts val="0"/>
              </a:spcBef>
              <a:spcAft>
                <a:spcPts val="0"/>
              </a:spcAft>
              <a:buSzPts val="2800"/>
              <a:buNone/>
              <a:defRPr sz="13438"/>
            </a:lvl9pPr>
          </a:lstStyle>
          <a:p>
            <a:endParaRPr/>
          </a:p>
        </p:txBody>
      </p:sp>
      <p:sp>
        <p:nvSpPr>
          <p:cNvPr id="62" name="Google Shape;62;g2e7e8142f5c_6_9"/>
          <p:cNvSpPr txBox="1">
            <a:spLocks noGrp="1"/>
          </p:cNvSpPr>
          <p:nvPr>
            <p:ph type="sldNum" idx="12"/>
          </p:nvPr>
        </p:nvSpPr>
        <p:spPr>
          <a:xfrm>
            <a:off x="40667799" y="29844589"/>
            <a:ext cx="2633700" cy="2519100"/>
          </a:xfrm>
          <a:prstGeom prst="rect">
            <a:avLst/>
          </a:prstGeom>
          <a:noFill/>
          <a:ln>
            <a:noFill/>
          </a:ln>
        </p:spPr>
        <p:txBody>
          <a:bodyPr spcFirstLastPara="1" wrap="square" lIns="91425" tIns="91425" rIns="91425" bIns="91425" anchor="ctr" anchorCtr="0">
            <a:normAutofit/>
          </a:bodyPr>
          <a:lstStyle>
            <a:lvl1pPr marL="0" marR="0" lvl="0" indent="0" algn="r">
              <a:lnSpc>
                <a:spcPct val="100000"/>
              </a:lnSpc>
              <a:spcBef>
                <a:spcPts val="0"/>
              </a:spcBef>
              <a:spcAft>
                <a:spcPts val="0"/>
              </a:spcAft>
              <a:buClr>
                <a:srgbClr val="000000"/>
              </a:buClr>
              <a:buSzPts val="5600"/>
              <a:buFont typeface="Arial"/>
              <a:buNone/>
              <a:defRPr sz="48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5600"/>
              <a:buFont typeface="Arial"/>
              <a:buNone/>
              <a:defRPr sz="48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5600"/>
              <a:buFont typeface="Arial"/>
              <a:buNone/>
              <a:defRPr sz="48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5600"/>
              <a:buFont typeface="Arial"/>
              <a:buNone/>
              <a:defRPr sz="48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5600"/>
              <a:buFont typeface="Arial"/>
              <a:buNone/>
              <a:defRPr sz="48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5600"/>
              <a:buFont typeface="Arial"/>
              <a:buNone/>
              <a:defRPr sz="48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5600"/>
              <a:buFont typeface="Arial"/>
              <a:buNone/>
              <a:defRPr sz="48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5600"/>
              <a:buFont typeface="Arial"/>
              <a:buNone/>
              <a:defRPr sz="48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5600"/>
              <a:buFont typeface="Arial"/>
              <a:buNone/>
              <a:defRPr sz="48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63"/>
        <p:cNvGrpSpPr/>
        <p:nvPr/>
      </p:nvGrpSpPr>
      <p:grpSpPr>
        <a:xfrm>
          <a:off x="0" y="0"/>
          <a:ext cx="0" cy="0"/>
          <a:chOff x="0" y="0"/>
          <a:chExt cx="0" cy="0"/>
        </a:xfrm>
      </p:grpSpPr>
      <p:sp>
        <p:nvSpPr>
          <p:cNvPr id="64" name="Google Shape;64;g2e7e8142f5c_6_13"/>
          <p:cNvSpPr txBox="1">
            <a:spLocks noGrp="1"/>
          </p:cNvSpPr>
          <p:nvPr>
            <p:ph type="title"/>
          </p:nvPr>
        </p:nvSpPr>
        <p:spPr>
          <a:xfrm>
            <a:off x="1496160" y="13765440"/>
            <a:ext cx="40899000" cy="5387400"/>
          </a:xfrm>
          <a:prstGeom prst="rect">
            <a:avLst/>
          </a:prstGeom>
          <a:noFill/>
          <a:ln>
            <a:noFill/>
          </a:ln>
        </p:spPr>
        <p:txBody>
          <a:bodyPr spcFirstLastPara="1" wrap="square" lIns="91425" tIns="91425" rIns="91425" bIns="91425" anchor="ctr" anchorCtr="0">
            <a:normAutofit/>
          </a:bodyPr>
          <a:lstStyle>
            <a:lvl1pPr lvl="0" algn="ctr">
              <a:lnSpc>
                <a:spcPct val="100000"/>
              </a:lnSpc>
              <a:spcBef>
                <a:spcPts val="0"/>
              </a:spcBef>
              <a:spcAft>
                <a:spcPts val="0"/>
              </a:spcAft>
              <a:buSzPts val="3600"/>
              <a:buNone/>
              <a:defRPr sz="17277"/>
            </a:lvl1pPr>
            <a:lvl2pPr lvl="1" algn="ctr">
              <a:lnSpc>
                <a:spcPct val="100000"/>
              </a:lnSpc>
              <a:spcBef>
                <a:spcPts val="0"/>
              </a:spcBef>
              <a:spcAft>
                <a:spcPts val="0"/>
              </a:spcAft>
              <a:buSzPts val="3600"/>
              <a:buNone/>
              <a:defRPr sz="17277"/>
            </a:lvl2pPr>
            <a:lvl3pPr lvl="2" algn="ctr">
              <a:lnSpc>
                <a:spcPct val="100000"/>
              </a:lnSpc>
              <a:spcBef>
                <a:spcPts val="0"/>
              </a:spcBef>
              <a:spcAft>
                <a:spcPts val="0"/>
              </a:spcAft>
              <a:buSzPts val="3600"/>
              <a:buNone/>
              <a:defRPr sz="17277"/>
            </a:lvl3pPr>
            <a:lvl4pPr lvl="3" algn="ctr">
              <a:lnSpc>
                <a:spcPct val="100000"/>
              </a:lnSpc>
              <a:spcBef>
                <a:spcPts val="0"/>
              </a:spcBef>
              <a:spcAft>
                <a:spcPts val="0"/>
              </a:spcAft>
              <a:buSzPts val="3600"/>
              <a:buNone/>
              <a:defRPr sz="17277"/>
            </a:lvl4pPr>
            <a:lvl5pPr lvl="4" algn="ctr">
              <a:lnSpc>
                <a:spcPct val="100000"/>
              </a:lnSpc>
              <a:spcBef>
                <a:spcPts val="0"/>
              </a:spcBef>
              <a:spcAft>
                <a:spcPts val="0"/>
              </a:spcAft>
              <a:buSzPts val="3600"/>
              <a:buNone/>
              <a:defRPr sz="17277"/>
            </a:lvl5pPr>
            <a:lvl6pPr lvl="5" algn="ctr">
              <a:lnSpc>
                <a:spcPct val="100000"/>
              </a:lnSpc>
              <a:spcBef>
                <a:spcPts val="0"/>
              </a:spcBef>
              <a:spcAft>
                <a:spcPts val="0"/>
              </a:spcAft>
              <a:buSzPts val="3600"/>
              <a:buNone/>
              <a:defRPr sz="17277"/>
            </a:lvl6pPr>
            <a:lvl7pPr lvl="6" algn="ctr">
              <a:lnSpc>
                <a:spcPct val="100000"/>
              </a:lnSpc>
              <a:spcBef>
                <a:spcPts val="0"/>
              </a:spcBef>
              <a:spcAft>
                <a:spcPts val="0"/>
              </a:spcAft>
              <a:buSzPts val="3600"/>
              <a:buNone/>
              <a:defRPr sz="17277"/>
            </a:lvl7pPr>
            <a:lvl8pPr lvl="7" algn="ctr">
              <a:lnSpc>
                <a:spcPct val="100000"/>
              </a:lnSpc>
              <a:spcBef>
                <a:spcPts val="0"/>
              </a:spcBef>
              <a:spcAft>
                <a:spcPts val="0"/>
              </a:spcAft>
              <a:buSzPts val="3600"/>
              <a:buNone/>
              <a:defRPr sz="17277"/>
            </a:lvl8pPr>
            <a:lvl9pPr lvl="8" algn="ctr">
              <a:lnSpc>
                <a:spcPct val="100000"/>
              </a:lnSpc>
              <a:spcBef>
                <a:spcPts val="0"/>
              </a:spcBef>
              <a:spcAft>
                <a:spcPts val="0"/>
              </a:spcAft>
              <a:buSzPts val="3600"/>
              <a:buNone/>
              <a:defRPr sz="17277"/>
            </a:lvl9pPr>
          </a:lstStyle>
          <a:p>
            <a:endParaRPr/>
          </a:p>
        </p:txBody>
      </p:sp>
      <p:sp>
        <p:nvSpPr>
          <p:cNvPr id="65" name="Google Shape;65;g2e7e8142f5c_6_13"/>
          <p:cNvSpPr txBox="1">
            <a:spLocks noGrp="1"/>
          </p:cNvSpPr>
          <p:nvPr>
            <p:ph type="sldNum" idx="12"/>
          </p:nvPr>
        </p:nvSpPr>
        <p:spPr>
          <a:xfrm>
            <a:off x="40667799" y="29844589"/>
            <a:ext cx="2633700" cy="2519100"/>
          </a:xfrm>
          <a:prstGeom prst="rect">
            <a:avLst/>
          </a:prstGeom>
          <a:noFill/>
          <a:ln>
            <a:noFill/>
          </a:ln>
        </p:spPr>
        <p:txBody>
          <a:bodyPr spcFirstLastPara="1" wrap="square" lIns="91425" tIns="91425" rIns="91425" bIns="91425" anchor="ctr" anchorCtr="0">
            <a:normAutofit/>
          </a:bodyPr>
          <a:lstStyle>
            <a:lvl1pPr marL="0" marR="0" lvl="0" indent="0" algn="r">
              <a:lnSpc>
                <a:spcPct val="100000"/>
              </a:lnSpc>
              <a:spcBef>
                <a:spcPts val="0"/>
              </a:spcBef>
              <a:spcAft>
                <a:spcPts val="0"/>
              </a:spcAft>
              <a:buClr>
                <a:srgbClr val="000000"/>
              </a:buClr>
              <a:buSzPts val="5600"/>
              <a:buFont typeface="Arial"/>
              <a:buNone/>
              <a:defRPr sz="48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5600"/>
              <a:buFont typeface="Arial"/>
              <a:buNone/>
              <a:defRPr sz="48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5600"/>
              <a:buFont typeface="Arial"/>
              <a:buNone/>
              <a:defRPr sz="48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5600"/>
              <a:buFont typeface="Arial"/>
              <a:buNone/>
              <a:defRPr sz="48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5600"/>
              <a:buFont typeface="Arial"/>
              <a:buNone/>
              <a:defRPr sz="48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5600"/>
              <a:buFont typeface="Arial"/>
              <a:buNone/>
              <a:defRPr sz="48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5600"/>
              <a:buFont typeface="Arial"/>
              <a:buNone/>
              <a:defRPr sz="48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5600"/>
              <a:buFont typeface="Arial"/>
              <a:buNone/>
              <a:defRPr sz="48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5600"/>
              <a:buFont typeface="Arial"/>
              <a:buNone/>
              <a:defRPr sz="48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66"/>
        <p:cNvGrpSpPr/>
        <p:nvPr/>
      </p:nvGrpSpPr>
      <p:grpSpPr>
        <a:xfrm>
          <a:off x="0" y="0"/>
          <a:ext cx="0" cy="0"/>
          <a:chOff x="0" y="0"/>
          <a:chExt cx="0" cy="0"/>
        </a:xfrm>
      </p:grpSpPr>
      <p:sp>
        <p:nvSpPr>
          <p:cNvPr id="67" name="Google Shape;67;g2e7e8142f5c_6_16"/>
          <p:cNvSpPr txBox="1">
            <a:spLocks noGrp="1"/>
          </p:cNvSpPr>
          <p:nvPr>
            <p:ph type="title"/>
          </p:nvPr>
        </p:nvSpPr>
        <p:spPr>
          <a:xfrm>
            <a:off x="1496160" y="2848160"/>
            <a:ext cx="40899000" cy="3665400"/>
          </a:xfrm>
          <a:prstGeom prst="rect">
            <a:avLst/>
          </a:prstGeom>
          <a:noFill/>
          <a:ln>
            <a:noFill/>
          </a:ln>
        </p:spPr>
        <p:txBody>
          <a:bodyPr spcFirstLastPara="1" wrap="square" lIns="91425" tIns="91425" rIns="91425" bIns="91425" anchor="t" anchorCtr="0">
            <a:norm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a:endParaRPr/>
          </a:p>
        </p:txBody>
      </p:sp>
      <p:sp>
        <p:nvSpPr>
          <p:cNvPr id="68" name="Google Shape;68;g2e7e8142f5c_6_16"/>
          <p:cNvSpPr txBox="1">
            <a:spLocks noGrp="1"/>
          </p:cNvSpPr>
          <p:nvPr>
            <p:ph type="body" idx="1"/>
          </p:nvPr>
        </p:nvSpPr>
        <p:spPr>
          <a:xfrm>
            <a:off x="1496160" y="7375840"/>
            <a:ext cx="40899000" cy="21864900"/>
          </a:xfrm>
          <a:prstGeom prst="rect">
            <a:avLst/>
          </a:prstGeom>
          <a:noFill/>
          <a:ln>
            <a:noFill/>
          </a:ln>
        </p:spPr>
        <p:txBody>
          <a:bodyPr spcFirstLastPara="1" wrap="square" lIns="91425" tIns="91425" rIns="91425" bIns="91425" anchor="t" anchorCtr="0">
            <a:normAutofit/>
          </a:bodyPr>
          <a:lstStyle>
            <a:lvl1pPr marL="457200" lvl="0" indent="-342900" algn="l">
              <a:lnSpc>
                <a:spcPct val="115000"/>
              </a:lnSpc>
              <a:spcBef>
                <a:spcPts val="0"/>
              </a:spcBef>
              <a:spcAft>
                <a:spcPts val="0"/>
              </a:spcAft>
              <a:buSzPts val="1800"/>
              <a:buChar char="●"/>
              <a:defRPr/>
            </a:lvl1pPr>
            <a:lvl2pPr marL="914400" lvl="1" indent="-317500" algn="l">
              <a:lnSpc>
                <a:spcPct val="115000"/>
              </a:lnSpc>
              <a:spcBef>
                <a:spcPts val="0"/>
              </a:spcBef>
              <a:spcAft>
                <a:spcPts val="0"/>
              </a:spcAft>
              <a:buSzPts val="1400"/>
              <a:buChar char="○"/>
              <a:defRPr/>
            </a:lvl2pPr>
            <a:lvl3pPr marL="1371600" lvl="2" indent="-317500" algn="l">
              <a:lnSpc>
                <a:spcPct val="115000"/>
              </a:lnSpc>
              <a:spcBef>
                <a:spcPts val="0"/>
              </a:spcBef>
              <a:spcAft>
                <a:spcPts val="0"/>
              </a:spcAft>
              <a:buSzPts val="1400"/>
              <a:buChar char="■"/>
              <a:defRPr/>
            </a:lvl3pPr>
            <a:lvl4pPr marL="1828800" lvl="3" indent="-317500" algn="l">
              <a:lnSpc>
                <a:spcPct val="115000"/>
              </a:lnSpc>
              <a:spcBef>
                <a:spcPts val="0"/>
              </a:spcBef>
              <a:spcAft>
                <a:spcPts val="0"/>
              </a:spcAft>
              <a:buSzPts val="1400"/>
              <a:buChar char="●"/>
              <a:defRPr/>
            </a:lvl4pPr>
            <a:lvl5pPr marL="2286000" lvl="4" indent="-317500" algn="l">
              <a:lnSpc>
                <a:spcPct val="115000"/>
              </a:lnSpc>
              <a:spcBef>
                <a:spcPts val="0"/>
              </a:spcBef>
              <a:spcAft>
                <a:spcPts val="0"/>
              </a:spcAft>
              <a:buSzPts val="1400"/>
              <a:buChar char="○"/>
              <a:defRPr/>
            </a:lvl5pPr>
            <a:lvl6pPr marL="2743200" lvl="5" indent="-317500" algn="l">
              <a:lnSpc>
                <a:spcPct val="115000"/>
              </a:lnSpc>
              <a:spcBef>
                <a:spcPts val="0"/>
              </a:spcBef>
              <a:spcAft>
                <a:spcPts val="0"/>
              </a:spcAft>
              <a:buSzPts val="1400"/>
              <a:buChar char="■"/>
              <a:defRPr/>
            </a:lvl6pPr>
            <a:lvl7pPr marL="3200400" lvl="6" indent="-317500" algn="l">
              <a:lnSpc>
                <a:spcPct val="115000"/>
              </a:lnSpc>
              <a:spcBef>
                <a:spcPts val="0"/>
              </a:spcBef>
              <a:spcAft>
                <a:spcPts val="0"/>
              </a:spcAft>
              <a:buSzPts val="1400"/>
              <a:buChar char="●"/>
              <a:defRPr/>
            </a:lvl7pPr>
            <a:lvl8pPr marL="3657600" lvl="7" indent="-317500" algn="l">
              <a:lnSpc>
                <a:spcPct val="115000"/>
              </a:lnSpc>
              <a:spcBef>
                <a:spcPts val="0"/>
              </a:spcBef>
              <a:spcAft>
                <a:spcPts val="0"/>
              </a:spcAft>
              <a:buSzPts val="1400"/>
              <a:buChar char="○"/>
              <a:defRPr/>
            </a:lvl8pPr>
            <a:lvl9pPr marL="4114800" lvl="8" indent="-317500" algn="l">
              <a:lnSpc>
                <a:spcPct val="115000"/>
              </a:lnSpc>
              <a:spcBef>
                <a:spcPts val="0"/>
              </a:spcBef>
              <a:spcAft>
                <a:spcPts val="0"/>
              </a:spcAft>
              <a:buSzPts val="1400"/>
              <a:buChar char="■"/>
              <a:defRPr/>
            </a:lvl9pPr>
          </a:lstStyle>
          <a:p>
            <a:endParaRPr/>
          </a:p>
        </p:txBody>
      </p:sp>
      <p:sp>
        <p:nvSpPr>
          <p:cNvPr id="69" name="Google Shape;69;g2e7e8142f5c_6_16"/>
          <p:cNvSpPr txBox="1">
            <a:spLocks noGrp="1"/>
          </p:cNvSpPr>
          <p:nvPr>
            <p:ph type="sldNum" idx="12"/>
          </p:nvPr>
        </p:nvSpPr>
        <p:spPr>
          <a:xfrm>
            <a:off x="40667799" y="29844589"/>
            <a:ext cx="2633700" cy="2519100"/>
          </a:xfrm>
          <a:prstGeom prst="rect">
            <a:avLst/>
          </a:prstGeom>
          <a:noFill/>
          <a:ln>
            <a:noFill/>
          </a:ln>
        </p:spPr>
        <p:txBody>
          <a:bodyPr spcFirstLastPara="1" wrap="square" lIns="91425" tIns="91425" rIns="91425" bIns="91425" anchor="ctr" anchorCtr="0">
            <a:normAutofit/>
          </a:bodyPr>
          <a:lstStyle>
            <a:lvl1pPr marL="0" marR="0" lvl="0" indent="0" algn="r">
              <a:lnSpc>
                <a:spcPct val="100000"/>
              </a:lnSpc>
              <a:spcBef>
                <a:spcPts val="0"/>
              </a:spcBef>
              <a:spcAft>
                <a:spcPts val="0"/>
              </a:spcAft>
              <a:buClr>
                <a:srgbClr val="000000"/>
              </a:buClr>
              <a:buSzPts val="5600"/>
              <a:buFont typeface="Arial"/>
              <a:buNone/>
              <a:defRPr sz="48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5600"/>
              <a:buFont typeface="Arial"/>
              <a:buNone/>
              <a:defRPr sz="48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5600"/>
              <a:buFont typeface="Arial"/>
              <a:buNone/>
              <a:defRPr sz="48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5600"/>
              <a:buFont typeface="Arial"/>
              <a:buNone/>
              <a:defRPr sz="48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5600"/>
              <a:buFont typeface="Arial"/>
              <a:buNone/>
              <a:defRPr sz="48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5600"/>
              <a:buFont typeface="Arial"/>
              <a:buNone/>
              <a:defRPr sz="48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5600"/>
              <a:buFont typeface="Arial"/>
              <a:buNone/>
              <a:defRPr sz="48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5600"/>
              <a:buFont typeface="Arial"/>
              <a:buNone/>
              <a:defRPr sz="48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5600"/>
              <a:buFont typeface="Arial"/>
              <a:buNone/>
              <a:defRPr sz="48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70"/>
        <p:cNvGrpSpPr/>
        <p:nvPr/>
      </p:nvGrpSpPr>
      <p:grpSpPr>
        <a:xfrm>
          <a:off x="0" y="0"/>
          <a:ext cx="0" cy="0"/>
          <a:chOff x="0" y="0"/>
          <a:chExt cx="0" cy="0"/>
        </a:xfrm>
      </p:grpSpPr>
      <p:sp>
        <p:nvSpPr>
          <p:cNvPr id="71" name="Google Shape;71;g2e7e8142f5c_6_20"/>
          <p:cNvSpPr txBox="1">
            <a:spLocks noGrp="1"/>
          </p:cNvSpPr>
          <p:nvPr>
            <p:ph type="title"/>
          </p:nvPr>
        </p:nvSpPr>
        <p:spPr>
          <a:xfrm>
            <a:off x="1496160" y="2848160"/>
            <a:ext cx="40899000" cy="3665400"/>
          </a:xfrm>
          <a:prstGeom prst="rect">
            <a:avLst/>
          </a:prstGeom>
          <a:noFill/>
          <a:ln>
            <a:noFill/>
          </a:ln>
        </p:spPr>
        <p:txBody>
          <a:bodyPr spcFirstLastPara="1" wrap="square" lIns="91425" tIns="91425" rIns="91425" bIns="91425" anchor="t" anchorCtr="0">
            <a:norm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a:endParaRPr/>
          </a:p>
        </p:txBody>
      </p:sp>
      <p:sp>
        <p:nvSpPr>
          <p:cNvPr id="72" name="Google Shape;72;g2e7e8142f5c_6_20"/>
          <p:cNvSpPr txBox="1">
            <a:spLocks noGrp="1"/>
          </p:cNvSpPr>
          <p:nvPr>
            <p:ph type="sldNum" idx="12"/>
          </p:nvPr>
        </p:nvSpPr>
        <p:spPr>
          <a:xfrm>
            <a:off x="40667799" y="29844589"/>
            <a:ext cx="2633700" cy="2519100"/>
          </a:xfrm>
          <a:prstGeom prst="rect">
            <a:avLst/>
          </a:prstGeom>
          <a:noFill/>
          <a:ln>
            <a:noFill/>
          </a:ln>
        </p:spPr>
        <p:txBody>
          <a:bodyPr spcFirstLastPara="1" wrap="square" lIns="91425" tIns="91425" rIns="91425" bIns="91425" anchor="ctr" anchorCtr="0">
            <a:normAutofit/>
          </a:bodyPr>
          <a:lstStyle>
            <a:lvl1pPr marL="0" marR="0" lvl="0" indent="0" algn="r">
              <a:lnSpc>
                <a:spcPct val="100000"/>
              </a:lnSpc>
              <a:spcBef>
                <a:spcPts val="0"/>
              </a:spcBef>
              <a:spcAft>
                <a:spcPts val="0"/>
              </a:spcAft>
              <a:buClr>
                <a:srgbClr val="000000"/>
              </a:buClr>
              <a:buSzPts val="5600"/>
              <a:buFont typeface="Arial"/>
              <a:buNone/>
              <a:defRPr sz="48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5600"/>
              <a:buFont typeface="Arial"/>
              <a:buNone/>
              <a:defRPr sz="48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5600"/>
              <a:buFont typeface="Arial"/>
              <a:buNone/>
              <a:defRPr sz="48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5600"/>
              <a:buFont typeface="Arial"/>
              <a:buNone/>
              <a:defRPr sz="48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5600"/>
              <a:buFont typeface="Arial"/>
              <a:buNone/>
              <a:defRPr sz="48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5600"/>
              <a:buFont typeface="Arial"/>
              <a:buNone/>
              <a:defRPr sz="48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5600"/>
              <a:buFont typeface="Arial"/>
              <a:buNone/>
              <a:defRPr sz="48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5600"/>
              <a:buFont typeface="Arial"/>
              <a:buNone/>
              <a:defRPr sz="48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5600"/>
              <a:buFont typeface="Arial"/>
              <a:buNone/>
              <a:defRPr sz="48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73"/>
        <p:cNvGrpSpPr/>
        <p:nvPr/>
      </p:nvGrpSpPr>
      <p:grpSpPr>
        <a:xfrm>
          <a:off x="0" y="0"/>
          <a:ext cx="0" cy="0"/>
          <a:chOff x="0" y="0"/>
          <a:chExt cx="0" cy="0"/>
        </a:xfrm>
      </p:grpSpPr>
      <p:sp>
        <p:nvSpPr>
          <p:cNvPr id="74" name="Google Shape;74;g2e7e8142f5c_6_23"/>
          <p:cNvSpPr txBox="1">
            <a:spLocks noGrp="1"/>
          </p:cNvSpPr>
          <p:nvPr>
            <p:ph type="title"/>
          </p:nvPr>
        </p:nvSpPr>
        <p:spPr>
          <a:xfrm>
            <a:off x="1496160" y="3555840"/>
            <a:ext cx="13478400" cy="4836600"/>
          </a:xfrm>
          <a:prstGeom prst="rect">
            <a:avLst/>
          </a:prstGeom>
          <a:noFill/>
          <a:ln>
            <a:noFill/>
          </a:ln>
        </p:spPr>
        <p:txBody>
          <a:bodyPr spcFirstLastPara="1" wrap="square" lIns="91425" tIns="91425" rIns="91425" bIns="91425" anchor="b" anchorCtr="0">
            <a:normAutofit/>
          </a:bodyPr>
          <a:lstStyle>
            <a:lvl1pPr lvl="0" algn="l">
              <a:lnSpc>
                <a:spcPct val="100000"/>
              </a:lnSpc>
              <a:spcBef>
                <a:spcPts val="0"/>
              </a:spcBef>
              <a:spcAft>
                <a:spcPts val="0"/>
              </a:spcAft>
              <a:buSzPts val="2400"/>
              <a:buNone/>
              <a:defRPr sz="11519"/>
            </a:lvl1pPr>
            <a:lvl2pPr lvl="1" algn="l">
              <a:lnSpc>
                <a:spcPct val="100000"/>
              </a:lnSpc>
              <a:spcBef>
                <a:spcPts val="0"/>
              </a:spcBef>
              <a:spcAft>
                <a:spcPts val="0"/>
              </a:spcAft>
              <a:buSzPts val="2400"/>
              <a:buNone/>
              <a:defRPr sz="11519"/>
            </a:lvl2pPr>
            <a:lvl3pPr lvl="2" algn="l">
              <a:lnSpc>
                <a:spcPct val="100000"/>
              </a:lnSpc>
              <a:spcBef>
                <a:spcPts val="0"/>
              </a:spcBef>
              <a:spcAft>
                <a:spcPts val="0"/>
              </a:spcAft>
              <a:buSzPts val="2400"/>
              <a:buNone/>
              <a:defRPr sz="11519"/>
            </a:lvl3pPr>
            <a:lvl4pPr lvl="3" algn="l">
              <a:lnSpc>
                <a:spcPct val="100000"/>
              </a:lnSpc>
              <a:spcBef>
                <a:spcPts val="0"/>
              </a:spcBef>
              <a:spcAft>
                <a:spcPts val="0"/>
              </a:spcAft>
              <a:buSzPts val="2400"/>
              <a:buNone/>
              <a:defRPr sz="11519"/>
            </a:lvl4pPr>
            <a:lvl5pPr lvl="4" algn="l">
              <a:lnSpc>
                <a:spcPct val="100000"/>
              </a:lnSpc>
              <a:spcBef>
                <a:spcPts val="0"/>
              </a:spcBef>
              <a:spcAft>
                <a:spcPts val="0"/>
              </a:spcAft>
              <a:buSzPts val="2400"/>
              <a:buNone/>
              <a:defRPr sz="11519"/>
            </a:lvl5pPr>
            <a:lvl6pPr lvl="5" algn="l">
              <a:lnSpc>
                <a:spcPct val="100000"/>
              </a:lnSpc>
              <a:spcBef>
                <a:spcPts val="0"/>
              </a:spcBef>
              <a:spcAft>
                <a:spcPts val="0"/>
              </a:spcAft>
              <a:buSzPts val="2400"/>
              <a:buNone/>
              <a:defRPr sz="11519"/>
            </a:lvl6pPr>
            <a:lvl7pPr lvl="6" algn="l">
              <a:lnSpc>
                <a:spcPct val="100000"/>
              </a:lnSpc>
              <a:spcBef>
                <a:spcPts val="0"/>
              </a:spcBef>
              <a:spcAft>
                <a:spcPts val="0"/>
              </a:spcAft>
              <a:buSzPts val="2400"/>
              <a:buNone/>
              <a:defRPr sz="11519"/>
            </a:lvl7pPr>
            <a:lvl8pPr lvl="7" algn="l">
              <a:lnSpc>
                <a:spcPct val="100000"/>
              </a:lnSpc>
              <a:spcBef>
                <a:spcPts val="0"/>
              </a:spcBef>
              <a:spcAft>
                <a:spcPts val="0"/>
              </a:spcAft>
              <a:buSzPts val="2400"/>
              <a:buNone/>
              <a:defRPr sz="11519"/>
            </a:lvl8pPr>
            <a:lvl9pPr lvl="8" algn="l">
              <a:lnSpc>
                <a:spcPct val="100000"/>
              </a:lnSpc>
              <a:spcBef>
                <a:spcPts val="0"/>
              </a:spcBef>
              <a:spcAft>
                <a:spcPts val="0"/>
              </a:spcAft>
              <a:buSzPts val="2400"/>
              <a:buNone/>
              <a:defRPr sz="11519"/>
            </a:lvl9pPr>
          </a:lstStyle>
          <a:p>
            <a:endParaRPr/>
          </a:p>
        </p:txBody>
      </p:sp>
      <p:sp>
        <p:nvSpPr>
          <p:cNvPr id="75" name="Google Shape;75;g2e7e8142f5c_6_23"/>
          <p:cNvSpPr txBox="1">
            <a:spLocks noGrp="1"/>
          </p:cNvSpPr>
          <p:nvPr>
            <p:ph type="body" idx="1"/>
          </p:nvPr>
        </p:nvSpPr>
        <p:spPr>
          <a:xfrm>
            <a:off x="1496160" y="8893440"/>
            <a:ext cx="13478400" cy="20348100"/>
          </a:xfrm>
          <a:prstGeom prst="rect">
            <a:avLst/>
          </a:prstGeom>
          <a:noFill/>
          <a:ln>
            <a:noFill/>
          </a:ln>
        </p:spPr>
        <p:txBody>
          <a:bodyPr spcFirstLastPara="1" wrap="square" lIns="91425" tIns="91425" rIns="91425" bIns="91425" anchor="t" anchorCtr="0">
            <a:normAutofit/>
          </a:bodyPr>
          <a:lstStyle>
            <a:lvl1pPr marL="457200" lvl="0" indent="-304800" algn="l">
              <a:lnSpc>
                <a:spcPct val="115000"/>
              </a:lnSpc>
              <a:spcBef>
                <a:spcPts val="0"/>
              </a:spcBef>
              <a:spcAft>
                <a:spcPts val="0"/>
              </a:spcAft>
              <a:buSzPts val="1200"/>
              <a:buChar char="●"/>
              <a:defRPr sz="5759"/>
            </a:lvl1pPr>
            <a:lvl2pPr marL="914400" lvl="1" indent="-304800" algn="l">
              <a:lnSpc>
                <a:spcPct val="115000"/>
              </a:lnSpc>
              <a:spcBef>
                <a:spcPts val="0"/>
              </a:spcBef>
              <a:spcAft>
                <a:spcPts val="0"/>
              </a:spcAft>
              <a:buSzPts val="1200"/>
              <a:buChar char="○"/>
              <a:defRPr sz="5759"/>
            </a:lvl2pPr>
            <a:lvl3pPr marL="1371600" lvl="2" indent="-304800" algn="l">
              <a:lnSpc>
                <a:spcPct val="115000"/>
              </a:lnSpc>
              <a:spcBef>
                <a:spcPts val="0"/>
              </a:spcBef>
              <a:spcAft>
                <a:spcPts val="0"/>
              </a:spcAft>
              <a:buSzPts val="1200"/>
              <a:buChar char="■"/>
              <a:defRPr sz="5759"/>
            </a:lvl3pPr>
            <a:lvl4pPr marL="1828800" lvl="3" indent="-304800" algn="l">
              <a:lnSpc>
                <a:spcPct val="115000"/>
              </a:lnSpc>
              <a:spcBef>
                <a:spcPts val="0"/>
              </a:spcBef>
              <a:spcAft>
                <a:spcPts val="0"/>
              </a:spcAft>
              <a:buSzPts val="1200"/>
              <a:buChar char="●"/>
              <a:defRPr sz="5759"/>
            </a:lvl4pPr>
            <a:lvl5pPr marL="2286000" lvl="4" indent="-304800" algn="l">
              <a:lnSpc>
                <a:spcPct val="115000"/>
              </a:lnSpc>
              <a:spcBef>
                <a:spcPts val="0"/>
              </a:spcBef>
              <a:spcAft>
                <a:spcPts val="0"/>
              </a:spcAft>
              <a:buSzPts val="1200"/>
              <a:buChar char="○"/>
              <a:defRPr sz="5759"/>
            </a:lvl5pPr>
            <a:lvl6pPr marL="2743200" lvl="5" indent="-304800" algn="l">
              <a:lnSpc>
                <a:spcPct val="115000"/>
              </a:lnSpc>
              <a:spcBef>
                <a:spcPts val="0"/>
              </a:spcBef>
              <a:spcAft>
                <a:spcPts val="0"/>
              </a:spcAft>
              <a:buSzPts val="1200"/>
              <a:buChar char="■"/>
              <a:defRPr sz="5759"/>
            </a:lvl6pPr>
            <a:lvl7pPr marL="3200400" lvl="6" indent="-304800" algn="l">
              <a:lnSpc>
                <a:spcPct val="115000"/>
              </a:lnSpc>
              <a:spcBef>
                <a:spcPts val="0"/>
              </a:spcBef>
              <a:spcAft>
                <a:spcPts val="0"/>
              </a:spcAft>
              <a:buSzPts val="1200"/>
              <a:buChar char="●"/>
              <a:defRPr sz="5759"/>
            </a:lvl7pPr>
            <a:lvl8pPr marL="3657600" lvl="7" indent="-304800" algn="l">
              <a:lnSpc>
                <a:spcPct val="115000"/>
              </a:lnSpc>
              <a:spcBef>
                <a:spcPts val="0"/>
              </a:spcBef>
              <a:spcAft>
                <a:spcPts val="0"/>
              </a:spcAft>
              <a:buSzPts val="1200"/>
              <a:buChar char="○"/>
              <a:defRPr sz="5759"/>
            </a:lvl8pPr>
            <a:lvl9pPr marL="4114800" lvl="8" indent="-304800" algn="l">
              <a:lnSpc>
                <a:spcPct val="115000"/>
              </a:lnSpc>
              <a:spcBef>
                <a:spcPts val="0"/>
              </a:spcBef>
              <a:spcAft>
                <a:spcPts val="0"/>
              </a:spcAft>
              <a:buSzPts val="1200"/>
              <a:buChar char="■"/>
              <a:defRPr sz="5759"/>
            </a:lvl9pPr>
          </a:lstStyle>
          <a:p>
            <a:endParaRPr/>
          </a:p>
        </p:txBody>
      </p:sp>
      <p:sp>
        <p:nvSpPr>
          <p:cNvPr id="76" name="Google Shape;76;g2e7e8142f5c_6_23"/>
          <p:cNvSpPr txBox="1">
            <a:spLocks noGrp="1"/>
          </p:cNvSpPr>
          <p:nvPr>
            <p:ph type="sldNum" idx="12"/>
          </p:nvPr>
        </p:nvSpPr>
        <p:spPr>
          <a:xfrm>
            <a:off x="40667799" y="29844589"/>
            <a:ext cx="2633700" cy="2519100"/>
          </a:xfrm>
          <a:prstGeom prst="rect">
            <a:avLst/>
          </a:prstGeom>
          <a:noFill/>
          <a:ln>
            <a:noFill/>
          </a:ln>
        </p:spPr>
        <p:txBody>
          <a:bodyPr spcFirstLastPara="1" wrap="square" lIns="91425" tIns="91425" rIns="91425" bIns="91425" anchor="ctr" anchorCtr="0">
            <a:normAutofit/>
          </a:bodyPr>
          <a:lstStyle>
            <a:lvl1pPr marL="0" marR="0" lvl="0" indent="0" algn="r">
              <a:lnSpc>
                <a:spcPct val="100000"/>
              </a:lnSpc>
              <a:spcBef>
                <a:spcPts val="0"/>
              </a:spcBef>
              <a:spcAft>
                <a:spcPts val="0"/>
              </a:spcAft>
              <a:buClr>
                <a:srgbClr val="000000"/>
              </a:buClr>
              <a:buSzPts val="5600"/>
              <a:buFont typeface="Arial"/>
              <a:buNone/>
              <a:defRPr sz="48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5600"/>
              <a:buFont typeface="Arial"/>
              <a:buNone/>
              <a:defRPr sz="48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5600"/>
              <a:buFont typeface="Arial"/>
              <a:buNone/>
              <a:defRPr sz="48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5600"/>
              <a:buFont typeface="Arial"/>
              <a:buNone/>
              <a:defRPr sz="48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5600"/>
              <a:buFont typeface="Arial"/>
              <a:buNone/>
              <a:defRPr sz="48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5600"/>
              <a:buFont typeface="Arial"/>
              <a:buNone/>
              <a:defRPr sz="48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5600"/>
              <a:buFont typeface="Arial"/>
              <a:buNone/>
              <a:defRPr sz="48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5600"/>
              <a:buFont typeface="Arial"/>
              <a:buNone/>
              <a:defRPr sz="48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5600"/>
              <a:buFont typeface="Arial"/>
              <a:buNone/>
              <a:defRPr sz="48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77"/>
        <p:cNvGrpSpPr/>
        <p:nvPr/>
      </p:nvGrpSpPr>
      <p:grpSpPr>
        <a:xfrm>
          <a:off x="0" y="0"/>
          <a:ext cx="0" cy="0"/>
          <a:chOff x="0" y="0"/>
          <a:chExt cx="0" cy="0"/>
        </a:xfrm>
      </p:grpSpPr>
      <p:sp>
        <p:nvSpPr>
          <p:cNvPr id="78" name="Google Shape;78;g2e7e8142f5c_6_27"/>
          <p:cNvSpPr txBox="1">
            <a:spLocks noGrp="1"/>
          </p:cNvSpPr>
          <p:nvPr>
            <p:ph type="title"/>
          </p:nvPr>
        </p:nvSpPr>
        <p:spPr>
          <a:xfrm>
            <a:off x="2353200" y="2880960"/>
            <a:ext cx="30565500" cy="26181000"/>
          </a:xfrm>
          <a:prstGeom prst="rect">
            <a:avLst/>
          </a:prstGeom>
          <a:noFill/>
          <a:ln>
            <a:noFill/>
          </a:ln>
        </p:spPr>
        <p:txBody>
          <a:bodyPr spcFirstLastPara="1" wrap="square" lIns="91425" tIns="91425" rIns="91425" bIns="91425" anchor="ctr" anchorCtr="0">
            <a:normAutofit/>
          </a:bodyPr>
          <a:lstStyle>
            <a:lvl1pPr lvl="0" algn="l">
              <a:lnSpc>
                <a:spcPct val="100000"/>
              </a:lnSpc>
              <a:spcBef>
                <a:spcPts val="0"/>
              </a:spcBef>
              <a:spcAft>
                <a:spcPts val="0"/>
              </a:spcAft>
              <a:buSzPts val="4800"/>
              <a:buNone/>
              <a:defRPr sz="23036"/>
            </a:lvl1pPr>
            <a:lvl2pPr lvl="1" algn="l">
              <a:lnSpc>
                <a:spcPct val="100000"/>
              </a:lnSpc>
              <a:spcBef>
                <a:spcPts val="0"/>
              </a:spcBef>
              <a:spcAft>
                <a:spcPts val="0"/>
              </a:spcAft>
              <a:buSzPts val="4800"/>
              <a:buNone/>
              <a:defRPr sz="23036"/>
            </a:lvl2pPr>
            <a:lvl3pPr lvl="2" algn="l">
              <a:lnSpc>
                <a:spcPct val="100000"/>
              </a:lnSpc>
              <a:spcBef>
                <a:spcPts val="0"/>
              </a:spcBef>
              <a:spcAft>
                <a:spcPts val="0"/>
              </a:spcAft>
              <a:buSzPts val="4800"/>
              <a:buNone/>
              <a:defRPr sz="23036"/>
            </a:lvl3pPr>
            <a:lvl4pPr lvl="3" algn="l">
              <a:lnSpc>
                <a:spcPct val="100000"/>
              </a:lnSpc>
              <a:spcBef>
                <a:spcPts val="0"/>
              </a:spcBef>
              <a:spcAft>
                <a:spcPts val="0"/>
              </a:spcAft>
              <a:buSzPts val="4800"/>
              <a:buNone/>
              <a:defRPr sz="23036"/>
            </a:lvl4pPr>
            <a:lvl5pPr lvl="4" algn="l">
              <a:lnSpc>
                <a:spcPct val="100000"/>
              </a:lnSpc>
              <a:spcBef>
                <a:spcPts val="0"/>
              </a:spcBef>
              <a:spcAft>
                <a:spcPts val="0"/>
              </a:spcAft>
              <a:buSzPts val="4800"/>
              <a:buNone/>
              <a:defRPr sz="23036"/>
            </a:lvl5pPr>
            <a:lvl6pPr lvl="5" algn="l">
              <a:lnSpc>
                <a:spcPct val="100000"/>
              </a:lnSpc>
              <a:spcBef>
                <a:spcPts val="0"/>
              </a:spcBef>
              <a:spcAft>
                <a:spcPts val="0"/>
              </a:spcAft>
              <a:buSzPts val="4800"/>
              <a:buNone/>
              <a:defRPr sz="23036"/>
            </a:lvl6pPr>
            <a:lvl7pPr lvl="6" algn="l">
              <a:lnSpc>
                <a:spcPct val="100000"/>
              </a:lnSpc>
              <a:spcBef>
                <a:spcPts val="0"/>
              </a:spcBef>
              <a:spcAft>
                <a:spcPts val="0"/>
              </a:spcAft>
              <a:buSzPts val="4800"/>
              <a:buNone/>
              <a:defRPr sz="23036"/>
            </a:lvl7pPr>
            <a:lvl8pPr lvl="7" algn="l">
              <a:lnSpc>
                <a:spcPct val="100000"/>
              </a:lnSpc>
              <a:spcBef>
                <a:spcPts val="0"/>
              </a:spcBef>
              <a:spcAft>
                <a:spcPts val="0"/>
              </a:spcAft>
              <a:buSzPts val="4800"/>
              <a:buNone/>
              <a:defRPr sz="23036"/>
            </a:lvl8pPr>
            <a:lvl9pPr lvl="8" algn="l">
              <a:lnSpc>
                <a:spcPct val="100000"/>
              </a:lnSpc>
              <a:spcBef>
                <a:spcPts val="0"/>
              </a:spcBef>
              <a:spcAft>
                <a:spcPts val="0"/>
              </a:spcAft>
              <a:buSzPts val="4800"/>
              <a:buNone/>
              <a:defRPr sz="23036"/>
            </a:lvl9pPr>
          </a:lstStyle>
          <a:p>
            <a:endParaRPr/>
          </a:p>
        </p:txBody>
      </p:sp>
      <p:sp>
        <p:nvSpPr>
          <p:cNvPr id="79" name="Google Shape;79;g2e7e8142f5c_6_27"/>
          <p:cNvSpPr txBox="1">
            <a:spLocks noGrp="1"/>
          </p:cNvSpPr>
          <p:nvPr>
            <p:ph type="sldNum" idx="12"/>
          </p:nvPr>
        </p:nvSpPr>
        <p:spPr>
          <a:xfrm>
            <a:off x="40667799" y="29844589"/>
            <a:ext cx="2633700" cy="2519100"/>
          </a:xfrm>
          <a:prstGeom prst="rect">
            <a:avLst/>
          </a:prstGeom>
          <a:noFill/>
          <a:ln>
            <a:noFill/>
          </a:ln>
        </p:spPr>
        <p:txBody>
          <a:bodyPr spcFirstLastPara="1" wrap="square" lIns="91425" tIns="91425" rIns="91425" bIns="91425" anchor="ctr" anchorCtr="0">
            <a:normAutofit/>
          </a:bodyPr>
          <a:lstStyle>
            <a:lvl1pPr marL="0" marR="0" lvl="0" indent="0" algn="r">
              <a:lnSpc>
                <a:spcPct val="100000"/>
              </a:lnSpc>
              <a:spcBef>
                <a:spcPts val="0"/>
              </a:spcBef>
              <a:spcAft>
                <a:spcPts val="0"/>
              </a:spcAft>
              <a:buClr>
                <a:srgbClr val="000000"/>
              </a:buClr>
              <a:buSzPts val="5600"/>
              <a:buFont typeface="Arial"/>
              <a:buNone/>
              <a:defRPr sz="48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5600"/>
              <a:buFont typeface="Arial"/>
              <a:buNone/>
              <a:defRPr sz="48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5600"/>
              <a:buFont typeface="Arial"/>
              <a:buNone/>
              <a:defRPr sz="48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5600"/>
              <a:buFont typeface="Arial"/>
              <a:buNone/>
              <a:defRPr sz="48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5600"/>
              <a:buFont typeface="Arial"/>
              <a:buNone/>
              <a:defRPr sz="48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5600"/>
              <a:buFont typeface="Arial"/>
              <a:buNone/>
              <a:defRPr sz="48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5600"/>
              <a:buFont typeface="Arial"/>
              <a:buNone/>
              <a:defRPr sz="48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5600"/>
              <a:buFont typeface="Arial"/>
              <a:buNone/>
              <a:defRPr sz="48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5600"/>
              <a:buFont typeface="Arial"/>
              <a:buNone/>
              <a:defRPr sz="48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80"/>
        <p:cNvGrpSpPr/>
        <p:nvPr/>
      </p:nvGrpSpPr>
      <p:grpSpPr>
        <a:xfrm>
          <a:off x="0" y="0"/>
          <a:ext cx="0" cy="0"/>
          <a:chOff x="0" y="0"/>
          <a:chExt cx="0" cy="0"/>
        </a:xfrm>
      </p:grpSpPr>
      <p:sp>
        <p:nvSpPr>
          <p:cNvPr id="81" name="Google Shape;81;g2e7e8142f5c_6_30"/>
          <p:cNvSpPr/>
          <p:nvPr/>
        </p:nvSpPr>
        <p:spPr>
          <a:xfrm>
            <a:off x="21945600" y="-800"/>
            <a:ext cx="21945600" cy="32918400"/>
          </a:xfrm>
          <a:prstGeom prst="rect">
            <a:avLst/>
          </a:prstGeom>
          <a:solidFill>
            <a:schemeClr val="lt2"/>
          </a:solidFill>
          <a:ln>
            <a:noFill/>
          </a:ln>
        </p:spPr>
        <p:txBody>
          <a:bodyPr spcFirstLastPara="1" wrap="square" lIns="438825" tIns="438825" rIns="438825" bIns="438825" anchor="ctr" anchorCtr="0">
            <a:noAutofit/>
          </a:bodyPr>
          <a:lstStyle/>
          <a:p>
            <a:pPr marL="0" marR="0" lvl="0" indent="0" algn="l" rtl="0">
              <a:lnSpc>
                <a:spcPct val="100000"/>
              </a:lnSpc>
              <a:spcBef>
                <a:spcPts val="0"/>
              </a:spcBef>
              <a:spcAft>
                <a:spcPts val="0"/>
              </a:spcAft>
              <a:buClr>
                <a:srgbClr val="000000"/>
              </a:buClr>
              <a:buSzPts val="46161"/>
              <a:buFont typeface="Arial"/>
              <a:buNone/>
            </a:pPr>
            <a:endParaRPr sz="39563" b="0" i="0" u="none" strike="noStrike" cap="none">
              <a:solidFill>
                <a:srgbClr val="000000"/>
              </a:solidFill>
              <a:latin typeface="Arial"/>
              <a:ea typeface="Arial"/>
              <a:cs typeface="Arial"/>
              <a:sym typeface="Arial"/>
            </a:endParaRPr>
          </a:p>
        </p:txBody>
      </p:sp>
      <p:sp>
        <p:nvSpPr>
          <p:cNvPr id="82" name="Google Shape;82;g2e7e8142f5c_6_30"/>
          <p:cNvSpPr txBox="1">
            <a:spLocks noGrp="1"/>
          </p:cNvSpPr>
          <p:nvPr>
            <p:ph type="title"/>
          </p:nvPr>
        </p:nvSpPr>
        <p:spPr>
          <a:xfrm>
            <a:off x="1274400" y="7892320"/>
            <a:ext cx="19416900" cy="9486600"/>
          </a:xfrm>
          <a:prstGeom prst="rect">
            <a:avLst/>
          </a:prstGeom>
          <a:noFill/>
          <a:ln>
            <a:noFill/>
          </a:ln>
        </p:spPr>
        <p:txBody>
          <a:bodyPr spcFirstLastPara="1" wrap="square" lIns="91425" tIns="91425" rIns="91425" bIns="91425" anchor="b" anchorCtr="0">
            <a:normAutofit/>
          </a:bodyPr>
          <a:lstStyle>
            <a:lvl1pPr lvl="0" algn="ctr">
              <a:lnSpc>
                <a:spcPct val="100000"/>
              </a:lnSpc>
              <a:spcBef>
                <a:spcPts val="0"/>
              </a:spcBef>
              <a:spcAft>
                <a:spcPts val="0"/>
              </a:spcAft>
              <a:buSzPts val="4200"/>
              <a:buNone/>
              <a:defRPr sz="20159"/>
            </a:lvl1pPr>
            <a:lvl2pPr lvl="1" algn="ctr">
              <a:lnSpc>
                <a:spcPct val="100000"/>
              </a:lnSpc>
              <a:spcBef>
                <a:spcPts val="0"/>
              </a:spcBef>
              <a:spcAft>
                <a:spcPts val="0"/>
              </a:spcAft>
              <a:buSzPts val="4200"/>
              <a:buNone/>
              <a:defRPr sz="20159"/>
            </a:lvl2pPr>
            <a:lvl3pPr lvl="2" algn="ctr">
              <a:lnSpc>
                <a:spcPct val="100000"/>
              </a:lnSpc>
              <a:spcBef>
                <a:spcPts val="0"/>
              </a:spcBef>
              <a:spcAft>
                <a:spcPts val="0"/>
              </a:spcAft>
              <a:buSzPts val="4200"/>
              <a:buNone/>
              <a:defRPr sz="20159"/>
            </a:lvl3pPr>
            <a:lvl4pPr lvl="3" algn="ctr">
              <a:lnSpc>
                <a:spcPct val="100000"/>
              </a:lnSpc>
              <a:spcBef>
                <a:spcPts val="0"/>
              </a:spcBef>
              <a:spcAft>
                <a:spcPts val="0"/>
              </a:spcAft>
              <a:buSzPts val="4200"/>
              <a:buNone/>
              <a:defRPr sz="20159"/>
            </a:lvl4pPr>
            <a:lvl5pPr lvl="4" algn="ctr">
              <a:lnSpc>
                <a:spcPct val="100000"/>
              </a:lnSpc>
              <a:spcBef>
                <a:spcPts val="0"/>
              </a:spcBef>
              <a:spcAft>
                <a:spcPts val="0"/>
              </a:spcAft>
              <a:buSzPts val="4200"/>
              <a:buNone/>
              <a:defRPr sz="20159"/>
            </a:lvl5pPr>
            <a:lvl6pPr lvl="5" algn="ctr">
              <a:lnSpc>
                <a:spcPct val="100000"/>
              </a:lnSpc>
              <a:spcBef>
                <a:spcPts val="0"/>
              </a:spcBef>
              <a:spcAft>
                <a:spcPts val="0"/>
              </a:spcAft>
              <a:buSzPts val="4200"/>
              <a:buNone/>
              <a:defRPr sz="20159"/>
            </a:lvl6pPr>
            <a:lvl7pPr lvl="6" algn="ctr">
              <a:lnSpc>
                <a:spcPct val="100000"/>
              </a:lnSpc>
              <a:spcBef>
                <a:spcPts val="0"/>
              </a:spcBef>
              <a:spcAft>
                <a:spcPts val="0"/>
              </a:spcAft>
              <a:buSzPts val="4200"/>
              <a:buNone/>
              <a:defRPr sz="20159"/>
            </a:lvl7pPr>
            <a:lvl8pPr lvl="7" algn="ctr">
              <a:lnSpc>
                <a:spcPct val="100000"/>
              </a:lnSpc>
              <a:spcBef>
                <a:spcPts val="0"/>
              </a:spcBef>
              <a:spcAft>
                <a:spcPts val="0"/>
              </a:spcAft>
              <a:buSzPts val="4200"/>
              <a:buNone/>
              <a:defRPr sz="20159"/>
            </a:lvl8pPr>
            <a:lvl9pPr lvl="8" algn="ctr">
              <a:lnSpc>
                <a:spcPct val="100000"/>
              </a:lnSpc>
              <a:spcBef>
                <a:spcPts val="0"/>
              </a:spcBef>
              <a:spcAft>
                <a:spcPts val="0"/>
              </a:spcAft>
              <a:buSzPts val="4200"/>
              <a:buNone/>
              <a:defRPr sz="20159"/>
            </a:lvl9pPr>
          </a:lstStyle>
          <a:p>
            <a:endParaRPr/>
          </a:p>
        </p:txBody>
      </p:sp>
      <p:sp>
        <p:nvSpPr>
          <p:cNvPr id="83" name="Google Shape;83;g2e7e8142f5c_6_30"/>
          <p:cNvSpPr txBox="1">
            <a:spLocks noGrp="1"/>
          </p:cNvSpPr>
          <p:nvPr>
            <p:ph type="subTitle" idx="1"/>
          </p:nvPr>
        </p:nvSpPr>
        <p:spPr>
          <a:xfrm>
            <a:off x="1274400" y="17939680"/>
            <a:ext cx="19416900" cy="7904700"/>
          </a:xfrm>
          <a:prstGeom prst="rect">
            <a:avLst/>
          </a:prstGeom>
          <a:noFill/>
          <a:ln>
            <a:noFill/>
          </a:ln>
        </p:spPr>
        <p:txBody>
          <a:bodyPr spcFirstLastPara="1" wrap="square" lIns="91425" tIns="91425" rIns="91425" bIns="91425" anchor="t" anchorCtr="0">
            <a:normAutofit/>
          </a:bodyPr>
          <a:lstStyle>
            <a:lvl1pPr lvl="0" algn="ctr">
              <a:lnSpc>
                <a:spcPct val="100000"/>
              </a:lnSpc>
              <a:spcBef>
                <a:spcPts val="0"/>
              </a:spcBef>
              <a:spcAft>
                <a:spcPts val="0"/>
              </a:spcAft>
              <a:buSzPts val="2100"/>
              <a:buNone/>
              <a:defRPr sz="10079"/>
            </a:lvl1pPr>
            <a:lvl2pPr lvl="1" algn="ctr">
              <a:lnSpc>
                <a:spcPct val="100000"/>
              </a:lnSpc>
              <a:spcBef>
                <a:spcPts val="0"/>
              </a:spcBef>
              <a:spcAft>
                <a:spcPts val="0"/>
              </a:spcAft>
              <a:buSzPts val="2100"/>
              <a:buNone/>
              <a:defRPr sz="10079"/>
            </a:lvl2pPr>
            <a:lvl3pPr lvl="2" algn="ctr">
              <a:lnSpc>
                <a:spcPct val="100000"/>
              </a:lnSpc>
              <a:spcBef>
                <a:spcPts val="0"/>
              </a:spcBef>
              <a:spcAft>
                <a:spcPts val="0"/>
              </a:spcAft>
              <a:buSzPts val="2100"/>
              <a:buNone/>
              <a:defRPr sz="10079"/>
            </a:lvl3pPr>
            <a:lvl4pPr lvl="3" algn="ctr">
              <a:lnSpc>
                <a:spcPct val="100000"/>
              </a:lnSpc>
              <a:spcBef>
                <a:spcPts val="0"/>
              </a:spcBef>
              <a:spcAft>
                <a:spcPts val="0"/>
              </a:spcAft>
              <a:buSzPts val="2100"/>
              <a:buNone/>
              <a:defRPr sz="10079"/>
            </a:lvl4pPr>
            <a:lvl5pPr lvl="4" algn="ctr">
              <a:lnSpc>
                <a:spcPct val="100000"/>
              </a:lnSpc>
              <a:spcBef>
                <a:spcPts val="0"/>
              </a:spcBef>
              <a:spcAft>
                <a:spcPts val="0"/>
              </a:spcAft>
              <a:buSzPts val="2100"/>
              <a:buNone/>
              <a:defRPr sz="10079"/>
            </a:lvl5pPr>
            <a:lvl6pPr lvl="5" algn="ctr">
              <a:lnSpc>
                <a:spcPct val="100000"/>
              </a:lnSpc>
              <a:spcBef>
                <a:spcPts val="0"/>
              </a:spcBef>
              <a:spcAft>
                <a:spcPts val="0"/>
              </a:spcAft>
              <a:buSzPts val="2100"/>
              <a:buNone/>
              <a:defRPr sz="10079"/>
            </a:lvl6pPr>
            <a:lvl7pPr lvl="6" algn="ctr">
              <a:lnSpc>
                <a:spcPct val="100000"/>
              </a:lnSpc>
              <a:spcBef>
                <a:spcPts val="0"/>
              </a:spcBef>
              <a:spcAft>
                <a:spcPts val="0"/>
              </a:spcAft>
              <a:buSzPts val="2100"/>
              <a:buNone/>
              <a:defRPr sz="10079"/>
            </a:lvl7pPr>
            <a:lvl8pPr lvl="7" algn="ctr">
              <a:lnSpc>
                <a:spcPct val="100000"/>
              </a:lnSpc>
              <a:spcBef>
                <a:spcPts val="0"/>
              </a:spcBef>
              <a:spcAft>
                <a:spcPts val="0"/>
              </a:spcAft>
              <a:buSzPts val="2100"/>
              <a:buNone/>
              <a:defRPr sz="10079"/>
            </a:lvl8pPr>
            <a:lvl9pPr lvl="8" algn="ctr">
              <a:lnSpc>
                <a:spcPct val="100000"/>
              </a:lnSpc>
              <a:spcBef>
                <a:spcPts val="0"/>
              </a:spcBef>
              <a:spcAft>
                <a:spcPts val="0"/>
              </a:spcAft>
              <a:buSzPts val="2100"/>
              <a:buNone/>
              <a:defRPr sz="10079"/>
            </a:lvl9pPr>
          </a:lstStyle>
          <a:p>
            <a:endParaRPr/>
          </a:p>
        </p:txBody>
      </p:sp>
      <p:sp>
        <p:nvSpPr>
          <p:cNvPr id="84" name="Google Shape;84;g2e7e8142f5c_6_30"/>
          <p:cNvSpPr txBox="1">
            <a:spLocks noGrp="1"/>
          </p:cNvSpPr>
          <p:nvPr>
            <p:ph type="body" idx="2"/>
          </p:nvPr>
        </p:nvSpPr>
        <p:spPr>
          <a:xfrm>
            <a:off x="23709600" y="4634080"/>
            <a:ext cx="18417600" cy="23648700"/>
          </a:xfrm>
          <a:prstGeom prst="rect">
            <a:avLst/>
          </a:prstGeom>
          <a:noFill/>
          <a:ln>
            <a:noFill/>
          </a:ln>
        </p:spPr>
        <p:txBody>
          <a:bodyPr spcFirstLastPara="1" wrap="square" lIns="91425" tIns="91425" rIns="91425" bIns="91425" anchor="ctr" anchorCtr="0">
            <a:normAutofit/>
          </a:bodyPr>
          <a:lstStyle>
            <a:lvl1pPr marL="457200" lvl="0" indent="-342900" algn="l">
              <a:lnSpc>
                <a:spcPct val="115000"/>
              </a:lnSpc>
              <a:spcBef>
                <a:spcPts val="0"/>
              </a:spcBef>
              <a:spcAft>
                <a:spcPts val="0"/>
              </a:spcAft>
              <a:buSzPts val="1800"/>
              <a:buChar char="●"/>
              <a:defRPr/>
            </a:lvl1pPr>
            <a:lvl2pPr marL="914400" lvl="1" indent="-317500" algn="l">
              <a:lnSpc>
                <a:spcPct val="115000"/>
              </a:lnSpc>
              <a:spcBef>
                <a:spcPts val="0"/>
              </a:spcBef>
              <a:spcAft>
                <a:spcPts val="0"/>
              </a:spcAft>
              <a:buSzPts val="1400"/>
              <a:buChar char="○"/>
              <a:defRPr/>
            </a:lvl2pPr>
            <a:lvl3pPr marL="1371600" lvl="2" indent="-317500" algn="l">
              <a:lnSpc>
                <a:spcPct val="115000"/>
              </a:lnSpc>
              <a:spcBef>
                <a:spcPts val="0"/>
              </a:spcBef>
              <a:spcAft>
                <a:spcPts val="0"/>
              </a:spcAft>
              <a:buSzPts val="1400"/>
              <a:buChar char="■"/>
              <a:defRPr/>
            </a:lvl3pPr>
            <a:lvl4pPr marL="1828800" lvl="3" indent="-317500" algn="l">
              <a:lnSpc>
                <a:spcPct val="115000"/>
              </a:lnSpc>
              <a:spcBef>
                <a:spcPts val="0"/>
              </a:spcBef>
              <a:spcAft>
                <a:spcPts val="0"/>
              </a:spcAft>
              <a:buSzPts val="1400"/>
              <a:buChar char="●"/>
              <a:defRPr/>
            </a:lvl4pPr>
            <a:lvl5pPr marL="2286000" lvl="4" indent="-317500" algn="l">
              <a:lnSpc>
                <a:spcPct val="115000"/>
              </a:lnSpc>
              <a:spcBef>
                <a:spcPts val="0"/>
              </a:spcBef>
              <a:spcAft>
                <a:spcPts val="0"/>
              </a:spcAft>
              <a:buSzPts val="1400"/>
              <a:buChar char="○"/>
              <a:defRPr/>
            </a:lvl5pPr>
            <a:lvl6pPr marL="2743200" lvl="5" indent="-317500" algn="l">
              <a:lnSpc>
                <a:spcPct val="115000"/>
              </a:lnSpc>
              <a:spcBef>
                <a:spcPts val="0"/>
              </a:spcBef>
              <a:spcAft>
                <a:spcPts val="0"/>
              </a:spcAft>
              <a:buSzPts val="1400"/>
              <a:buChar char="■"/>
              <a:defRPr/>
            </a:lvl6pPr>
            <a:lvl7pPr marL="3200400" lvl="6" indent="-317500" algn="l">
              <a:lnSpc>
                <a:spcPct val="115000"/>
              </a:lnSpc>
              <a:spcBef>
                <a:spcPts val="0"/>
              </a:spcBef>
              <a:spcAft>
                <a:spcPts val="0"/>
              </a:spcAft>
              <a:buSzPts val="1400"/>
              <a:buChar char="●"/>
              <a:defRPr/>
            </a:lvl7pPr>
            <a:lvl8pPr marL="3657600" lvl="7" indent="-317500" algn="l">
              <a:lnSpc>
                <a:spcPct val="115000"/>
              </a:lnSpc>
              <a:spcBef>
                <a:spcPts val="0"/>
              </a:spcBef>
              <a:spcAft>
                <a:spcPts val="0"/>
              </a:spcAft>
              <a:buSzPts val="1400"/>
              <a:buChar char="○"/>
              <a:defRPr/>
            </a:lvl8pPr>
            <a:lvl9pPr marL="4114800" lvl="8" indent="-317500" algn="l">
              <a:lnSpc>
                <a:spcPct val="115000"/>
              </a:lnSpc>
              <a:spcBef>
                <a:spcPts val="0"/>
              </a:spcBef>
              <a:spcAft>
                <a:spcPts val="0"/>
              </a:spcAft>
              <a:buSzPts val="1400"/>
              <a:buChar char="■"/>
              <a:defRPr/>
            </a:lvl9pPr>
          </a:lstStyle>
          <a:p>
            <a:endParaRPr/>
          </a:p>
        </p:txBody>
      </p:sp>
      <p:sp>
        <p:nvSpPr>
          <p:cNvPr id="85" name="Google Shape;85;g2e7e8142f5c_6_30"/>
          <p:cNvSpPr txBox="1">
            <a:spLocks noGrp="1"/>
          </p:cNvSpPr>
          <p:nvPr>
            <p:ph type="sldNum" idx="12"/>
          </p:nvPr>
        </p:nvSpPr>
        <p:spPr>
          <a:xfrm>
            <a:off x="40667799" y="29844589"/>
            <a:ext cx="2633700" cy="2519100"/>
          </a:xfrm>
          <a:prstGeom prst="rect">
            <a:avLst/>
          </a:prstGeom>
          <a:noFill/>
          <a:ln>
            <a:noFill/>
          </a:ln>
        </p:spPr>
        <p:txBody>
          <a:bodyPr spcFirstLastPara="1" wrap="square" lIns="91425" tIns="91425" rIns="91425" bIns="91425" anchor="ctr" anchorCtr="0">
            <a:normAutofit/>
          </a:bodyPr>
          <a:lstStyle>
            <a:lvl1pPr marL="0" marR="0" lvl="0" indent="0" algn="r">
              <a:lnSpc>
                <a:spcPct val="100000"/>
              </a:lnSpc>
              <a:spcBef>
                <a:spcPts val="0"/>
              </a:spcBef>
              <a:spcAft>
                <a:spcPts val="0"/>
              </a:spcAft>
              <a:buClr>
                <a:srgbClr val="000000"/>
              </a:buClr>
              <a:buSzPts val="5600"/>
              <a:buFont typeface="Arial"/>
              <a:buNone/>
              <a:defRPr sz="48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5600"/>
              <a:buFont typeface="Arial"/>
              <a:buNone/>
              <a:defRPr sz="48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5600"/>
              <a:buFont typeface="Arial"/>
              <a:buNone/>
              <a:defRPr sz="48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5600"/>
              <a:buFont typeface="Arial"/>
              <a:buNone/>
              <a:defRPr sz="48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5600"/>
              <a:buFont typeface="Arial"/>
              <a:buNone/>
              <a:defRPr sz="48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5600"/>
              <a:buFont typeface="Arial"/>
              <a:buNone/>
              <a:defRPr sz="48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5600"/>
              <a:buFont typeface="Arial"/>
              <a:buNone/>
              <a:defRPr sz="48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5600"/>
              <a:buFont typeface="Arial"/>
              <a:buNone/>
              <a:defRPr sz="48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5600"/>
              <a:buFont typeface="Arial"/>
              <a:buNone/>
              <a:defRPr sz="48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14"/>
        <p:cNvGrpSpPr/>
        <p:nvPr/>
      </p:nvGrpSpPr>
      <p:grpSpPr>
        <a:xfrm>
          <a:off x="0" y="0"/>
          <a:ext cx="0" cy="0"/>
          <a:chOff x="0" y="0"/>
          <a:chExt cx="0" cy="0"/>
        </a:xfrm>
      </p:grpSpPr>
      <p:sp>
        <p:nvSpPr>
          <p:cNvPr id="15" name="Google Shape;15;p5"/>
          <p:cNvSpPr txBox="1">
            <a:spLocks noGrp="1"/>
          </p:cNvSpPr>
          <p:nvPr>
            <p:ph type="ctrTitle"/>
          </p:nvPr>
        </p:nvSpPr>
        <p:spPr>
          <a:xfrm>
            <a:off x="1496199" y="4765280"/>
            <a:ext cx="40899000" cy="13136700"/>
          </a:xfrm>
          <a:prstGeom prst="rect">
            <a:avLst/>
          </a:prstGeom>
          <a:noFill/>
          <a:ln>
            <a:noFill/>
          </a:ln>
        </p:spPr>
        <p:txBody>
          <a:bodyPr spcFirstLastPara="1" wrap="square" lIns="91425" tIns="91425" rIns="91425" bIns="91425" anchor="b" anchorCtr="0">
            <a:normAutofit/>
          </a:bodyPr>
          <a:lstStyle>
            <a:lvl1pPr lvl="0" algn="ctr">
              <a:lnSpc>
                <a:spcPct val="100000"/>
              </a:lnSpc>
              <a:spcBef>
                <a:spcPts val="0"/>
              </a:spcBef>
              <a:spcAft>
                <a:spcPts val="0"/>
              </a:spcAft>
              <a:buSzPts val="5200"/>
              <a:buNone/>
              <a:defRPr sz="29120"/>
            </a:lvl1pPr>
            <a:lvl2pPr lvl="1" algn="ctr">
              <a:lnSpc>
                <a:spcPct val="100000"/>
              </a:lnSpc>
              <a:spcBef>
                <a:spcPts val="0"/>
              </a:spcBef>
              <a:spcAft>
                <a:spcPts val="0"/>
              </a:spcAft>
              <a:buSzPts val="5200"/>
              <a:buNone/>
              <a:defRPr sz="29120"/>
            </a:lvl2pPr>
            <a:lvl3pPr lvl="2" algn="ctr">
              <a:lnSpc>
                <a:spcPct val="100000"/>
              </a:lnSpc>
              <a:spcBef>
                <a:spcPts val="0"/>
              </a:spcBef>
              <a:spcAft>
                <a:spcPts val="0"/>
              </a:spcAft>
              <a:buSzPts val="5200"/>
              <a:buNone/>
              <a:defRPr sz="29120"/>
            </a:lvl3pPr>
            <a:lvl4pPr lvl="3" algn="ctr">
              <a:lnSpc>
                <a:spcPct val="100000"/>
              </a:lnSpc>
              <a:spcBef>
                <a:spcPts val="0"/>
              </a:spcBef>
              <a:spcAft>
                <a:spcPts val="0"/>
              </a:spcAft>
              <a:buSzPts val="5200"/>
              <a:buNone/>
              <a:defRPr sz="29120"/>
            </a:lvl4pPr>
            <a:lvl5pPr lvl="4" algn="ctr">
              <a:lnSpc>
                <a:spcPct val="100000"/>
              </a:lnSpc>
              <a:spcBef>
                <a:spcPts val="0"/>
              </a:spcBef>
              <a:spcAft>
                <a:spcPts val="0"/>
              </a:spcAft>
              <a:buSzPts val="5200"/>
              <a:buNone/>
              <a:defRPr sz="29120"/>
            </a:lvl5pPr>
            <a:lvl6pPr lvl="5" algn="ctr">
              <a:lnSpc>
                <a:spcPct val="100000"/>
              </a:lnSpc>
              <a:spcBef>
                <a:spcPts val="0"/>
              </a:spcBef>
              <a:spcAft>
                <a:spcPts val="0"/>
              </a:spcAft>
              <a:buSzPts val="5200"/>
              <a:buNone/>
              <a:defRPr sz="29120"/>
            </a:lvl6pPr>
            <a:lvl7pPr lvl="6" algn="ctr">
              <a:lnSpc>
                <a:spcPct val="100000"/>
              </a:lnSpc>
              <a:spcBef>
                <a:spcPts val="0"/>
              </a:spcBef>
              <a:spcAft>
                <a:spcPts val="0"/>
              </a:spcAft>
              <a:buSzPts val="5200"/>
              <a:buNone/>
              <a:defRPr sz="29120"/>
            </a:lvl7pPr>
            <a:lvl8pPr lvl="7" algn="ctr">
              <a:lnSpc>
                <a:spcPct val="100000"/>
              </a:lnSpc>
              <a:spcBef>
                <a:spcPts val="0"/>
              </a:spcBef>
              <a:spcAft>
                <a:spcPts val="0"/>
              </a:spcAft>
              <a:buSzPts val="5200"/>
              <a:buNone/>
              <a:defRPr sz="29120"/>
            </a:lvl8pPr>
            <a:lvl9pPr lvl="8" algn="ctr">
              <a:lnSpc>
                <a:spcPct val="100000"/>
              </a:lnSpc>
              <a:spcBef>
                <a:spcPts val="0"/>
              </a:spcBef>
              <a:spcAft>
                <a:spcPts val="0"/>
              </a:spcAft>
              <a:buSzPts val="5200"/>
              <a:buNone/>
              <a:defRPr sz="29120"/>
            </a:lvl9pPr>
          </a:lstStyle>
          <a:p>
            <a:endParaRPr/>
          </a:p>
        </p:txBody>
      </p:sp>
      <p:sp>
        <p:nvSpPr>
          <p:cNvPr id="16" name="Google Shape;16;p5"/>
          <p:cNvSpPr txBox="1">
            <a:spLocks noGrp="1"/>
          </p:cNvSpPr>
          <p:nvPr>
            <p:ph type="subTitle" idx="1"/>
          </p:nvPr>
        </p:nvSpPr>
        <p:spPr>
          <a:xfrm>
            <a:off x="1496160" y="18138400"/>
            <a:ext cx="40899000" cy="5072700"/>
          </a:xfrm>
          <a:prstGeom prst="rect">
            <a:avLst/>
          </a:prstGeom>
          <a:noFill/>
          <a:ln>
            <a:noFill/>
          </a:ln>
        </p:spPr>
        <p:txBody>
          <a:bodyPr spcFirstLastPara="1" wrap="square" lIns="91425" tIns="91425" rIns="91425" bIns="91425" anchor="t" anchorCtr="0">
            <a:normAutofit/>
          </a:bodyPr>
          <a:lstStyle>
            <a:lvl1pPr lvl="0" algn="ctr">
              <a:lnSpc>
                <a:spcPct val="100000"/>
              </a:lnSpc>
              <a:spcBef>
                <a:spcPts val="0"/>
              </a:spcBef>
              <a:spcAft>
                <a:spcPts val="0"/>
              </a:spcAft>
              <a:buSzPts val="2800"/>
              <a:buNone/>
              <a:defRPr sz="15680"/>
            </a:lvl1pPr>
            <a:lvl2pPr lvl="1" algn="ctr">
              <a:lnSpc>
                <a:spcPct val="100000"/>
              </a:lnSpc>
              <a:spcBef>
                <a:spcPts val="0"/>
              </a:spcBef>
              <a:spcAft>
                <a:spcPts val="0"/>
              </a:spcAft>
              <a:buSzPts val="2800"/>
              <a:buNone/>
              <a:defRPr sz="15680"/>
            </a:lvl2pPr>
            <a:lvl3pPr lvl="2" algn="ctr">
              <a:lnSpc>
                <a:spcPct val="100000"/>
              </a:lnSpc>
              <a:spcBef>
                <a:spcPts val="0"/>
              </a:spcBef>
              <a:spcAft>
                <a:spcPts val="0"/>
              </a:spcAft>
              <a:buSzPts val="2800"/>
              <a:buNone/>
              <a:defRPr sz="15680"/>
            </a:lvl3pPr>
            <a:lvl4pPr lvl="3" algn="ctr">
              <a:lnSpc>
                <a:spcPct val="100000"/>
              </a:lnSpc>
              <a:spcBef>
                <a:spcPts val="0"/>
              </a:spcBef>
              <a:spcAft>
                <a:spcPts val="0"/>
              </a:spcAft>
              <a:buSzPts val="2800"/>
              <a:buNone/>
              <a:defRPr sz="15680"/>
            </a:lvl4pPr>
            <a:lvl5pPr lvl="4" algn="ctr">
              <a:lnSpc>
                <a:spcPct val="100000"/>
              </a:lnSpc>
              <a:spcBef>
                <a:spcPts val="0"/>
              </a:spcBef>
              <a:spcAft>
                <a:spcPts val="0"/>
              </a:spcAft>
              <a:buSzPts val="2800"/>
              <a:buNone/>
              <a:defRPr sz="15680"/>
            </a:lvl5pPr>
            <a:lvl6pPr lvl="5" algn="ctr">
              <a:lnSpc>
                <a:spcPct val="100000"/>
              </a:lnSpc>
              <a:spcBef>
                <a:spcPts val="0"/>
              </a:spcBef>
              <a:spcAft>
                <a:spcPts val="0"/>
              </a:spcAft>
              <a:buSzPts val="2800"/>
              <a:buNone/>
              <a:defRPr sz="15680"/>
            </a:lvl6pPr>
            <a:lvl7pPr lvl="6" algn="ctr">
              <a:lnSpc>
                <a:spcPct val="100000"/>
              </a:lnSpc>
              <a:spcBef>
                <a:spcPts val="0"/>
              </a:spcBef>
              <a:spcAft>
                <a:spcPts val="0"/>
              </a:spcAft>
              <a:buSzPts val="2800"/>
              <a:buNone/>
              <a:defRPr sz="15680"/>
            </a:lvl7pPr>
            <a:lvl8pPr lvl="7" algn="ctr">
              <a:lnSpc>
                <a:spcPct val="100000"/>
              </a:lnSpc>
              <a:spcBef>
                <a:spcPts val="0"/>
              </a:spcBef>
              <a:spcAft>
                <a:spcPts val="0"/>
              </a:spcAft>
              <a:buSzPts val="2800"/>
              <a:buNone/>
              <a:defRPr sz="15680"/>
            </a:lvl8pPr>
            <a:lvl9pPr lvl="8" algn="ctr">
              <a:lnSpc>
                <a:spcPct val="100000"/>
              </a:lnSpc>
              <a:spcBef>
                <a:spcPts val="0"/>
              </a:spcBef>
              <a:spcAft>
                <a:spcPts val="0"/>
              </a:spcAft>
              <a:buSzPts val="2800"/>
              <a:buNone/>
              <a:defRPr sz="15680"/>
            </a:lvl9pPr>
          </a:lstStyle>
          <a:p>
            <a:endParaRPr/>
          </a:p>
        </p:txBody>
      </p:sp>
      <p:sp>
        <p:nvSpPr>
          <p:cNvPr id="17" name="Google Shape;17;p5"/>
          <p:cNvSpPr txBox="1">
            <a:spLocks noGrp="1"/>
          </p:cNvSpPr>
          <p:nvPr>
            <p:ph type="sldNum" idx="12"/>
          </p:nvPr>
        </p:nvSpPr>
        <p:spPr>
          <a:xfrm>
            <a:off x="40667799" y="29844589"/>
            <a:ext cx="2633700" cy="2519100"/>
          </a:xfrm>
          <a:prstGeom prst="rect">
            <a:avLst/>
          </a:prstGeom>
          <a:noFill/>
          <a:ln>
            <a:noFill/>
          </a:ln>
        </p:spPr>
        <p:txBody>
          <a:bodyPr spcFirstLastPara="1" wrap="square" lIns="91425" tIns="91425" rIns="91425" bIns="91425" anchor="ctr" anchorCtr="0">
            <a:normAutofit/>
          </a:bodyPr>
          <a:lstStyle>
            <a:lvl1pPr marL="0" marR="0" lvl="0" indent="0" algn="r">
              <a:lnSpc>
                <a:spcPct val="100000"/>
              </a:lnSpc>
              <a:spcBef>
                <a:spcPts val="0"/>
              </a:spcBef>
              <a:spcAft>
                <a:spcPts val="0"/>
              </a:spcAft>
              <a:buClr>
                <a:srgbClr val="000000"/>
              </a:buClr>
              <a:buSzPts val="5600"/>
              <a:buFont typeface="Arial"/>
              <a:buNone/>
              <a:defRPr sz="56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5600"/>
              <a:buFont typeface="Arial"/>
              <a:buNone/>
              <a:defRPr sz="56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5600"/>
              <a:buFont typeface="Arial"/>
              <a:buNone/>
              <a:defRPr sz="56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5600"/>
              <a:buFont typeface="Arial"/>
              <a:buNone/>
              <a:defRPr sz="56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5600"/>
              <a:buFont typeface="Arial"/>
              <a:buNone/>
              <a:defRPr sz="56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5600"/>
              <a:buFont typeface="Arial"/>
              <a:buNone/>
              <a:defRPr sz="56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5600"/>
              <a:buFont typeface="Arial"/>
              <a:buNone/>
              <a:defRPr sz="56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5600"/>
              <a:buFont typeface="Arial"/>
              <a:buNone/>
              <a:defRPr sz="56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5600"/>
              <a:buFont typeface="Arial"/>
              <a:buNone/>
              <a:defRPr sz="56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86"/>
        <p:cNvGrpSpPr/>
        <p:nvPr/>
      </p:nvGrpSpPr>
      <p:grpSpPr>
        <a:xfrm>
          <a:off x="0" y="0"/>
          <a:ext cx="0" cy="0"/>
          <a:chOff x="0" y="0"/>
          <a:chExt cx="0" cy="0"/>
        </a:xfrm>
      </p:grpSpPr>
      <p:sp>
        <p:nvSpPr>
          <p:cNvPr id="87" name="Google Shape;87;g2e7e8142f5c_6_36"/>
          <p:cNvSpPr txBox="1">
            <a:spLocks noGrp="1"/>
          </p:cNvSpPr>
          <p:nvPr>
            <p:ph type="body" idx="1"/>
          </p:nvPr>
        </p:nvSpPr>
        <p:spPr>
          <a:xfrm>
            <a:off x="1496160" y="27075680"/>
            <a:ext cx="28794300" cy="3872700"/>
          </a:xfrm>
          <a:prstGeom prst="rect">
            <a:avLst/>
          </a:prstGeom>
          <a:noFill/>
          <a:ln>
            <a:noFill/>
          </a:ln>
        </p:spPr>
        <p:txBody>
          <a:bodyPr spcFirstLastPara="1" wrap="square" lIns="91425" tIns="91425" rIns="91425" bIns="91425" anchor="ctr" anchorCtr="0">
            <a:normAutofit/>
          </a:bodyPr>
          <a:lstStyle>
            <a:lvl1pPr marL="457200" lvl="0" indent="-228600" algn="l">
              <a:lnSpc>
                <a:spcPct val="100000"/>
              </a:lnSpc>
              <a:spcBef>
                <a:spcPts val="0"/>
              </a:spcBef>
              <a:spcAft>
                <a:spcPts val="0"/>
              </a:spcAft>
              <a:buSzPts val="1800"/>
              <a:buNone/>
              <a:defRPr/>
            </a:lvl1pPr>
          </a:lstStyle>
          <a:p>
            <a:endParaRPr/>
          </a:p>
        </p:txBody>
      </p:sp>
      <p:sp>
        <p:nvSpPr>
          <p:cNvPr id="88" name="Google Shape;88;g2e7e8142f5c_6_36"/>
          <p:cNvSpPr txBox="1">
            <a:spLocks noGrp="1"/>
          </p:cNvSpPr>
          <p:nvPr>
            <p:ph type="sldNum" idx="12"/>
          </p:nvPr>
        </p:nvSpPr>
        <p:spPr>
          <a:xfrm>
            <a:off x="40667799" y="29844589"/>
            <a:ext cx="2633700" cy="2519100"/>
          </a:xfrm>
          <a:prstGeom prst="rect">
            <a:avLst/>
          </a:prstGeom>
          <a:noFill/>
          <a:ln>
            <a:noFill/>
          </a:ln>
        </p:spPr>
        <p:txBody>
          <a:bodyPr spcFirstLastPara="1" wrap="square" lIns="91425" tIns="91425" rIns="91425" bIns="91425" anchor="ctr" anchorCtr="0">
            <a:normAutofit/>
          </a:bodyPr>
          <a:lstStyle>
            <a:lvl1pPr marL="0" marR="0" lvl="0" indent="0" algn="r">
              <a:lnSpc>
                <a:spcPct val="100000"/>
              </a:lnSpc>
              <a:spcBef>
                <a:spcPts val="0"/>
              </a:spcBef>
              <a:spcAft>
                <a:spcPts val="0"/>
              </a:spcAft>
              <a:buClr>
                <a:srgbClr val="000000"/>
              </a:buClr>
              <a:buSzPts val="5600"/>
              <a:buFont typeface="Arial"/>
              <a:buNone/>
              <a:defRPr sz="48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5600"/>
              <a:buFont typeface="Arial"/>
              <a:buNone/>
              <a:defRPr sz="48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5600"/>
              <a:buFont typeface="Arial"/>
              <a:buNone/>
              <a:defRPr sz="48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5600"/>
              <a:buFont typeface="Arial"/>
              <a:buNone/>
              <a:defRPr sz="48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5600"/>
              <a:buFont typeface="Arial"/>
              <a:buNone/>
              <a:defRPr sz="48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5600"/>
              <a:buFont typeface="Arial"/>
              <a:buNone/>
              <a:defRPr sz="48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5600"/>
              <a:buFont typeface="Arial"/>
              <a:buNone/>
              <a:defRPr sz="48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5600"/>
              <a:buFont typeface="Arial"/>
              <a:buNone/>
              <a:defRPr sz="48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5600"/>
              <a:buFont typeface="Arial"/>
              <a:buNone/>
              <a:defRPr sz="48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89"/>
        <p:cNvGrpSpPr/>
        <p:nvPr/>
      </p:nvGrpSpPr>
      <p:grpSpPr>
        <a:xfrm>
          <a:off x="0" y="0"/>
          <a:ext cx="0" cy="0"/>
          <a:chOff x="0" y="0"/>
          <a:chExt cx="0" cy="0"/>
        </a:xfrm>
      </p:grpSpPr>
      <p:sp>
        <p:nvSpPr>
          <p:cNvPr id="90" name="Google Shape;90;g2e7e8142f5c_6_39"/>
          <p:cNvSpPr txBox="1">
            <a:spLocks noGrp="1"/>
          </p:cNvSpPr>
          <p:nvPr>
            <p:ph type="title" hasCustomPrompt="1"/>
          </p:nvPr>
        </p:nvSpPr>
        <p:spPr>
          <a:xfrm>
            <a:off x="1496160" y="7079200"/>
            <a:ext cx="40899000" cy="12566400"/>
          </a:xfrm>
          <a:prstGeom prst="rect">
            <a:avLst/>
          </a:prstGeom>
          <a:noFill/>
          <a:ln>
            <a:noFill/>
          </a:ln>
        </p:spPr>
        <p:txBody>
          <a:bodyPr spcFirstLastPara="1" wrap="square" lIns="91425" tIns="91425" rIns="91425" bIns="91425" anchor="b" anchorCtr="0">
            <a:normAutofit/>
          </a:bodyPr>
          <a:lstStyle>
            <a:lvl1pPr lvl="0" algn="ctr">
              <a:lnSpc>
                <a:spcPct val="100000"/>
              </a:lnSpc>
              <a:spcBef>
                <a:spcPts val="0"/>
              </a:spcBef>
              <a:spcAft>
                <a:spcPts val="0"/>
              </a:spcAft>
              <a:buSzPts val="12000"/>
              <a:buNone/>
              <a:defRPr sz="57594"/>
            </a:lvl1pPr>
            <a:lvl2pPr lvl="1" algn="ctr">
              <a:lnSpc>
                <a:spcPct val="100000"/>
              </a:lnSpc>
              <a:spcBef>
                <a:spcPts val="0"/>
              </a:spcBef>
              <a:spcAft>
                <a:spcPts val="0"/>
              </a:spcAft>
              <a:buSzPts val="12000"/>
              <a:buNone/>
              <a:defRPr sz="57594"/>
            </a:lvl2pPr>
            <a:lvl3pPr lvl="2" algn="ctr">
              <a:lnSpc>
                <a:spcPct val="100000"/>
              </a:lnSpc>
              <a:spcBef>
                <a:spcPts val="0"/>
              </a:spcBef>
              <a:spcAft>
                <a:spcPts val="0"/>
              </a:spcAft>
              <a:buSzPts val="12000"/>
              <a:buNone/>
              <a:defRPr sz="57594"/>
            </a:lvl3pPr>
            <a:lvl4pPr lvl="3" algn="ctr">
              <a:lnSpc>
                <a:spcPct val="100000"/>
              </a:lnSpc>
              <a:spcBef>
                <a:spcPts val="0"/>
              </a:spcBef>
              <a:spcAft>
                <a:spcPts val="0"/>
              </a:spcAft>
              <a:buSzPts val="12000"/>
              <a:buNone/>
              <a:defRPr sz="57594"/>
            </a:lvl4pPr>
            <a:lvl5pPr lvl="4" algn="ctr">
              <a:lnSpc>
                <a:spcPct val="100000"/>
              </a:lnSpc>
              <a:spcBef>
                <a:spcPts val="0"/>
              </a:spcBef>
              <a:spcAft>
                <a:spcPts val="0"/>
              </a:spcAft>
              <a:buSzPts val="12000"/>
              <a:buNone/>
              <a:defRPr sz="57594"/>
            </a:lvl5pPr>
            <a:lvl6pPr lvl="5" algn="ctr">
              <a:lnSpc>
                <a:spcPct val="100000"/>
              </a:lnSpc>
              <a:spcBef>
                <a:spcPts val="0"/>
              </a:spcBef>
              <a:spcAft>
                <a:spcPts val="0"/>
              </a:spcAft>
              <a:buSzPts val="12000"/>
              <a:buNone/>
              <a:defRPr sz="57594"/>
            </a:lvl6pPr>
            <a:lvl7pPr lvl="6" algn="ctr">
              <a:lnSpc>
                <a:spcPct val="100000"/>
              </a:lnSpc>
              <a:spcBef>
                <a:spcPts val="0"/>
              </a:spcBef>
              <a:spcAft>
                <a:spcPts val="0"/>
              </a:spcAft>
              <a:buSzPts val="12000"/>
              <a:buNone/>
              <a:defRPr sz="57594"/>
            </a:lvl7pPr>
            <a:lvl8pPr lvl="7" algn="ctr">
              <a:lnSpc>
                <a:spcPct val="100000"/>
              </a:lnSpc>
              <a:spcBef>
                <a:spcPts val="0"/>
              </a:spcBef>
              <a:spcAft>
                <a:spcPts val="0"/>
              </a:spcAft>
              <a:buSzPts val="12000"/>
              <a:buNone/>
              <a:defRPr sz="57594"/>
            </a:lvl8pPr>
            <a:lvl9pPr lvl="8" algn="ctr">
              <a:lnSpc>
                <a:spcPct val="100000"/>
              </a:lnSpc>
              <a:spcBef>
                <a:spcPts val="0"/>
              </a:spcBef>
              <a:spcAft>
                <a:spcPts val="0"/>
              </a:spcAft>
              <a:buSzPts val="12000"/>
              <a:buNone/>
              <a:defRPr sz="57594"/>
            </a:lvl9pPr>
          </a:lstStyle>
          <a:p>
            <a:r>
              <a:t>xx%</a:t>
            </a:r>
          </a:p>
        </p:txBody>
      </p:sp>
      <p:sp>
        <p:nvSpPr>
          <p:cNvPr id="91" name="Google Shape;91;g2e7e8142f5c_6_39"/>
          <p:cNvSpPr txBox="1">
            <a:spLocks noGrp="1"/>
          </p:cNvSpPr>
          <p:nvPr>
            <p:ph type="body" idx="1"/>
          </p:nvPr>
        </p:nvSpPr>
        <p:spPr>
          <a:xfrm>
            <a:off x="1496160" y="20174240"/>
            <a:ext cx="40899000" cy="8325000"/>
          </a:xfrm>
          <a:prstGeom prst="rect">
            <a:avLst/>
          </a:prstGeom>
          <a:noFill/>
          <a:ln>
            <a:noFill/>
          </a:ln>
        </p:spPr>
        <p:txBody>
          <a:bodyPr spcFirstLastPara="1" wrap="square" lIns="91425" tIns="91425" rIns="91425" bIns="91425" anchor="t" anchorCtr="0">
            <a:normAutofit/>
          </a:bodyPr>
          <a:lstStyle>
            <a:lvl1pPr marL="457200" lvl="0" indent="-342900" algn="ctr">
              <a:lnSpc>
                <a:spcPct val="115000"/>
              </a:lnSpc>
              <a:spcBef>
                <a:spcPts val="0"/>
              </a:spcBef>
              <a:spcAft>
                <a:spcPts val="0"/>
              </a:spcAft>
              <a:buSzPts val="1800"/>
              <a:buChar char="●"/>
              <a:defRPr/>
            </a:lvl1pPr>
            <a:lvl2pPr marL="914400" lvl="1" indent="-317500" algn="ctr">
              <a:lnSpc>
                <a:spcPct val="115000"/>
              </a:lnSpc>
              <a:spcBef>
                <a:spcPts val="0"/>
              </a:spcBef>
              <a:spcAft>
                <a:spcPts val="0"/>
              </a:spcAft>
              <a:buSzPts val="1400"/>
              <a:buChar char="○"/>
              <a:defRPr/>
            </a:lvl2pPr>
            <a:lvl3pPr marL="1371600" lvl="2" indent="-317500" algn="ctr">
              <a:lnSpc>
                <a:spcPct val="115000"/>
              </a:lnSpc>
              <a:spcBef>
                <a:spcPts val="0"/>
              </a:spcBef>
              <a:spcAft>
                <a:spcPts val="0"/>
              </a:spcAft>
              <a:buSzPts val="1400"/>
              <a:buChar char="■"/>
              <a:defRPr/>
            </a:lvl3pPr>
            <a:lvl4pPr marL="1828800" lvl="3" indent="-317500" algn="ctr">
              <a:lnSpc>
                <a:spcPct val="115000"/>
              </a:lnSpc>
              <a:spcBef>
                <a:spcPts val="0"/>
              </a:spcBef>
              <a:spcAft>
                <a:spcPts val="0"/>
              </a:spcAft>
              <a:buSzPts val="1400"/>
              <a:buChar char="●"/>
              <a:defRPr/>
            </a:lvl4pPr>
            <a:lvl5pPr marL="2286000" lvl="4" indent="-317500" algn="ctr">
              <a:lnSpc>
                <a:spcPct val="115000"/>
              </a:lnSpc>
              <a:spcBef>
                <a:spcPts val="0"/>
              </a:spcBef>
              <a:spcAft>
                <a:spcPts val="0"/>
              </a:spcAft>
              <a:buSzPts val="1400"/>
              <a:buChar char="○"/>
              <a:defRPr/>
            </a:lvl5pPr>
            <a:lvl6pPr marL="2743200" lvl="5" indent="-317500" algn="ctr">
              <a:lnSpc>
                <a:spcPct val="115000"/>
              </a:lnSpc>
              <a:spcBef>
                <a:spcPts val="0"/>
              </a:spcBef>
              <a:spcAft>
                <a:spcPts val="0"/>
              </a:spcAft>
              <a:buSzPts val="1400"/>
              <a:buChar char="■"/>
              <a:defRPr/>
            </a:lvl6pPr>
            <a:lvl7pPr marL="3200400" lvl="6" indent="-317500" algn="ctr">
              <a:lnSpc>
                <a:spcPct val="115000"/>
              </a:lnSpc>
              <a:spcBef>
                <a:spcPts val="0"/>
              </a:spcBef>
              <a:spcAft>
                <a:spcPts val="0"/>
              </a:spcAft>
              <a:buSzPts val="1400"/>
              <a:buChar char="●"/>
              <a:defRPr/>
            </a:lvl7pPr>
            <a:lvl8pPr marL="3657600" lvl="7" indent="-317500" algn="ctr">
              <a:lnSpc>
                <a:spcPct val="115000"/>
              </a:lnSpc>
              <a:spcBef>
                <a:spcPts val="0"/>
              </a:spcBef>
              <a:spcAft>
                <a:spcPts val="0"/>
              </a:spcAft>
              <a:buSzPts val="1400"/>
              <a:buChar char="○"/>
              <a:defRPr/>
            </a:lvl8pPr>
            <a:lvl9pPr marL="4114800" lvl="8" indent="-317500" algn="ctr">
              <a:lnSpc>
                <a:spcPct val="115000"/>
              </a:lnSpc>
              <a:spcBef>
                <a:spcPts val="0"/>
              </a:spcBef>
              <a:spcAft>
                <a:spcPts val="0"/>
              </a:spcAft>
              <a:buSzPts val="1400"/>
              <a:buChar char="■"/>
              <a:defRPr/>
            </a:lvl9pPr>
          </a:lstStyle>
          <a:p>
            <a:endParaRPr/>
          </a:p>
        </p:txBody>
      </p:sp>
      <p:sp>
        <p:nvSpPr>
          <p:cNvPr id="92" name="Google Shape;92;g2e7e8142f5c_6_39"/>
          <p:cNvSpPr txBox="1">
            <a:spLocks noGrp="1"/>
          </p:cNvSpPr>
          <p:nvPr>
            <p:ph type="sldNum" idx="12"/>
          </p:nvPr>
        </p:nvSpPr>
        <p:spPr>
          <a:xfrm>
            <a:off x="40667799" y="29844589"/>
            <a:ext cx="2633700" cy="2519100"/>
          </a:xfrm>
          <a:prstGeom prst="rect">
            <a:avLst/>
          </a:prstGeom>
          <a:noFill/>
          <a:ln>
            <a:noFill/>
          </a:ln>
        </p:spPr>
        <p:txBody>
          <a:bodyPr spcFirstLastPara="1" wrap="square" lIns="91425" tIns="91425" rIns="91425" bIns="91425" anchor="ctr" anchorCtr="0">
            <a:normAutofit/>
          </a:bodyPr>
          <a:lstStyle>
            <a:lvl1pPr marL="0" marR="0" lvl="0" indent="0" algn="r">
              <a:lnSpc>
                <a:spcPct val="100000"/>
              </a:lnSpc>
              <a:spcBef>
                <a:spcPts val="0"/>
              </a:spcBef>
              <a:spcAft>
                <a:spcPts val="0"/>
              </a:spcAft>
              <a:buClr>
                <a:srgbClr val="000000"/>
              </a:buClr>
              <a:buSzPts val="5600"/>
              <a:buFont typeface="Arial"/>
              <a:buNone/>
              <a:defRPr sz="48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5600"/>
              <a:buFont typeface="Arial"/>
              <a:buNone/>
              <a:defRPr sz="48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5600"/>
              <a:buFont typeface="Arial"/>
              <a:buNone/>
              <a:defRPr sz="48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5600"/>
              <a:buFont typeface="Arial"/>
              <a:buNone/>
              <a:defRPr sz="48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5600"/>
              <a:buFont typeface="Arial"/>
              <a:buNone/>
              <a:defRPr sz="48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5600"/>
              <a:buFont typeface="Arial"/>
              <a:buNone/>
              <a:defRPr sz="48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5600"/>
              <a:buFont typeface="Arial"/>
              <a:buNone/>
              <a:defRPr sz="48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5600"/>
              <a:buFont typeface="Arial"/>
              <a:buNone/>
              <a:defRPr sz="48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5600"/>
              <a:buFont typeface="Arial"/>
              <a:buNone/>
              <a:defRPr sz="48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93"/>
        <p:cNvGrpSpPr/>
        <p:nvPr/>
      </p:nvGrpSpPr>
      <p:grpSpPr>
        <a:xfrm>
          <a:off x="0" y="0"/>
          <a:ext cx="0" cy="0"/>
          <a:chOff x="0" y="0"/>
          <a:chExt cx="0" cy="0"/>
        </a:xfrm>
      </p:grpSpPr>
      <p:sp>
        <p:nvSpPr>
          <p:cNvPr id="94" name="Google Shape;94;g2e7e8142f5c_6_43"/>
          <p:cNvSpPr txBox="1">
            <a:spLocks noGrp="1"/>
          </p:cNvSpPr>
          <p:nvPr>
            <p:ph type="sldNum" idx="12"/>
          </p:nvPr>
        </p:nvSpPr>
        <p:spPr>
          <a:xfrm>
            <a:off x="40667799" y="29844589"/>
            <a:ext cx="2633700" cy="2519100"/>
          </a:xfrm>
          <a:prstGeom prst="rect">
            <a:avLst/>
          </a:prstGeom>
          <a:noFill/>
          <a:ln>
            <a:noFill/>
          </a:ln>
        </p:spPr>
        <p:txBody>
          <a:bodyPr spcFirstLastPara="1" wrap="square" lIns="91425" tIns="91425" rIns="91425" bIns="91425" anchor="ctr" anchorCtr="0">
            <a:normAutofit/>
          </a:bodyPr>
          <a:lstStyle>
            <a:lvl1pPr marL="0" marR="0" lvl="0" indent="0" algn="r">
              <a:lnSpc>
                <a:spcPct val="100000"/>
              </a:lnSpc>
              <a:spcBef>
                <a:spcPts val="0"/>
              </a:spcBef>
              <a:spcAft>
                <a:spcPts val="0"/>
              </a:spcAft>
              <a:buClr>
                <a:srgbClr val="000000"/>
              </a:buClr>
              <a:buSzPts val="5600"/>
              <a:buFont typeface="Arial"/>
              <a:buNone/>
              <a:defRPr sz="48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5600"/>
              <a:buFont typeface="Arial"/>
              <a:buNone/>
              <a:defRPr sz="48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5600"/>
              <a:buFont typeface="Arial"/>
              <a:buNone/>
              <a:defRPr sz="48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5600"/>
              <a:buFont typeface="Arial"/>
              <a:buNone/>
              <a:defRPr sz="48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5600"/>
              <a:buFont typeface="Arial"/>
              <a:buNone/>
              <a:defRPr sz="48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5600"/>
              <a:buFont typeface="Arial"/>
              <a:buNone/>
              <a:defRPr sz="48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5600"/>
              <a:buFont typeface="Arial"/>
              <a:buNone/>
              <a:defRPr sz="48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5600"/>
              <a:buFont typeface="Arial"/>
              <a:buNone/>
              <a:defRPr sz="48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5600"/>
              <a:buFont typeface="Arial"/>
              <a:buNone/>
              <a:defRPr sz="48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8"/>
        <p:cNvGrpSpPr/>
        <p:nvPr/>
      </p:nvGrpSpPr>
      <p:grpSpPr>
        <a:xfrm>
          <a:off x="0" y="0"/>
          <a:ext cx="0" cy="0"/>
          <a:chOff x="0" y="0"/>
          <a:chExt cx="0" cy="0"/>
        </a:xfrm>
      </p:grpSpPr>
      <p:sp>
        <p:nvSpPr>
          <p:cNvPr id="19" name="Google Shape;19;p4"/>
          <p:cNvSpPr txBox="1">
            <a:spLocks noGrp="1"/>
          </p:cNvSpPr>
          <p:nvPr>
            <p:ph type="title"/>
          </p:nvPr>
        </p:nvSpPr>
        <p:spPr>
          <a:xfrm>
            <a:off x="1496160" y="13765440"/>
            <a:ext cx="40899000" cy="5387400"/>
          </a:xfrm>
          <a:prstGeom prst="rect">
            <a:avLst/>
          </a:prstGeom>
          <a:noFill/>
          <a:ln>
            <a:noFill/>
          </a:ln>
        </p:spPr>
        <p:txBody>
          <a:bodyPr spcFirstLastPara="1" wrap="square" lIns="91425" tIns="91425" rIns="91425" bIns="91425" anchor="ctr" anchorCtr="0">
            <a:normAutofit/>
          </a:bodyPr>
          <a:lstStyle>
            <a:lvl1pPr lvl="0" algn="ctr">
              <a:lnSpc>
                <a:spcPct val="100000"/>
              </a:lnSpc>
              <a:spcBef>
                <a:spcPts val="0"/>
              </a:spcBef>
              <a:spcAft>
                <a:spcPts val="0"/>
              </a:spcAft>
              <a:buSzPts val="3600"/>
              <a:buNone/>
              <a:defRPr sz="20160"/>
            </a:lvl1pPr>
            <a:lvl2pPr lvl="1" algn="ctr">
              <a:lnSpc>
                <a:spcPct val="100000"/>
              </a:lnSpc>
              <a:spcBef>
                <a:spcPts val="0"/>
              </a:spcBef>
              <a:spcAft>
                <a:spcPts val="0"/>
              </a:spcAft>
              <a:buSzPts val="3600"/>
              <a:buNone/>
              <a:defRPr sz="20160"/>
            </a:lvl2pPr>
            <a:lvl3pPr lvl="2" algn="ctr">
              <a:lnSpc>
                <a:spcPct val="100000"/>
              </a:lnSpc>
              <a:spcBef>
                <a:spcPts val="0"/>
              </a:spcBef>
              <a:spcAft>
                <a:spcPts val="0"/>
              </a:spcAft>
              <a:buSzPts val="3600"/>
              <a:buNone/>
              <a:defRPr sz="20160"/>
            </a:lvl3pPr>
            <a:lvl4pPr lvl="3" algn="ctr">
              <a:lnSpc>
                <a:spcPct val="100000"/>
              </a:lnSpc>
              <a:spcBef>
                <a:spcPts val="0"/>
              </a:spcBef>
              <a:spcAft>
                <a:spcPts val="0"/>
              </a:spcAft>
              <a:buSzPts val="3600"/>
              <a:buNone/>
              <a:defRPr sz="20160"/>
            </a:lvl4pPr>
            <a:lvl5pPr lvl="4" algn="ctr">
              <a:lnSpc>
                <a:spcPct val="100000"/>
              </a:lnSpc>
              <a:spcBef>
                <a:spcPts val="0"/>
              </a:spcBef>
              <a:spcAft>
                <a:spcPts val="0"/>
              </a:spcAft>
              <a:buSzPts val="3600"/>
              <a:buNone/>
              <a:defRPr sz="20160"/>
            </a:lvl5pPr>
            <a:lvl6pPr lvl="5" algn="ctr">
              <a:lnSpc>
                <a:spcPct val="100000"/>
              </a:lnSpc>
              <a:spcBef>
                <a:spcPts val="0"/>
              </a:spcBef>
              <a:spcAft>
                <a:spcPts val="0"/>
              </a:spcAft>
              <a:buSzPts val="3600"/>
              <a:buNone/>
              <a:defRPr sz="20160"/>
            </a:lvl6pPr>
            <a:lvl7pPr lvl="6" algn="ctr">
              <a:lnSpc>
                <a:spcPct val="100000"/>
              </a:lnSpc>
              <a:spcBef>
                <a:spcPts val="0"/>
              </a:spcBef>
              <a:spcAft>
                <a:spcPts val="0"/>
              </a:spcAft>
              <a:buSzPts val="3600"/>
              <a:buNone/>
              <a:defRPr sz="20160"/>
            </a:lvl7pPr>
            <a:lvl8pPr lvl="7" algn="ctr">
              <a:lnSpc>
                <a:spcPct val="100000"/>
              </a:lnSpc>
              <a:spcBef>
                <a:spcPts val="0"/>
              </a:spcBef>
              <a:spcAft>
                <a:spcPts val="0"/>
              </a:spcAft>
              <a:buSzPts val="3600"/>
              <a:buNone/>
              <a:defRPr sz="20160"/>
            </a:lvl8pPr>
            <a:lvl9pPr lvl="8" algn="ctr">
              <a:lnSpc>
                <a:spcPct val="100000"/>
              </a:lnSpc>
              <a:spcBef>
                <a:spcPts val="0"/>
              </a:spcBef>
              <a:spcAft>
                <a:spcPts val="0"/>
              </a:spcAft>
              <a:buSzPts val="3600"/>
              <a:buNone/>
              <a:defRPr sz="20160"/>
            </a:lvl9pPr>
          </a:lstStyle>
          <a:p>
            <a:endParaRPr/>
          </a:p>
        </p:txBody>
      </p:sp>
      <p:sp>
        <p:nvSpPr>
          <p:cNvPr id="20" name="Google Shape;20;p4"/>
          <p:cNvSpPr txBox="1">
            <a:spLocks noGrp="1"/>
          </p:cNvSpPr>
          <p:nvPr>
            <p:ph type="sldNum" idx="12"/>
          </p:nvPr>
        </p:nvSpPr>
        <p:spPr>
          <a:xfrm>
            <a:off x="40667799" y="29844589"/>
            <a:ext cx="2633700" cy="2519100"/>
          </a:xfrm>
          <a:prstGeom prst="rect">
            <a:avLst/>
          </a:prstGeom>
          <a:noFill/>
          <a:ln>
            <a:noFill/>
          </a:ln>
        </p:spPr>
        <p:txBody>
          <a:bodyPr spcFirstLastPara="1" wrap="square" lIns="91425" tIns="91425" rIns="91425" bIns="91425" anchor="ctr" anchorCtr="0">
            <a:normAutofit/>
          </a:bodyPr>
          <a:lstStyle>
            <a:lvl1pPr marL="0" marR="0" lvl="0" indent="0" algn="r">
              <a:lnSpc>
                <a:spcPct val="100000"/>
              </a:lnSpc>
              <a:spcBef>
                <a:spcPts val="0"/>
              </a:spcBef>
              <a:spcAft>
                <a:spcPts val="0"/>
              </a:spcAft>
              <a:buClr>
                <a:srgbClr val="000000"/>
              </a:buClr>
              <a:buSzPts val="5600"/>
              <a:buFont typeface="Arial"/>
              <a:buNone/>
              <a:defRPr sz="56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5600"/>
              <a:buFont typeface="Arial"/>
              <a:buNone/>
              <a:defRPr sz="56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5600"/>
              <a:buFont typeface="Arial"/>
              <a:buNone/>
              <a:defRPr sz="56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5600"/>
              <a:buFont typeface="Arial"/>
              <a:buNone/>
              <a:defRPr sz="56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5600"/>
              <a:buFont typeface="Arial"/>
              <a:buNone/>
              <a:defRPr sz="56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5600"/>
              <a:buFont typeface="Arial"/>
              <a:buNone/>
              <a:defRPr sz="56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5600"/>
              <a:buFont typeface="Arial"/>
              <a:buNone/>
              <a:defRPr sz="56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5600"/>
              <a:buFont typeface="Arial"/>
              <a:buNone/>
              <a:defRPr sz="56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5600"/>
              <a:buFont typeface="Arial"/>
              <a:buNone/>
              <a:defRPr sz="56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21"/>
        <p:cNvGrpSpPr/>
        <p:nvPr/>
      </p:nvGrpSpPr>
      <p:grpSpPr>
        <a:xfrm>
          <a:off x="0" y="0"/>
          <a:ext cx="0" cy="0"/>
          <a:chOff x="0" y="0"/>
          <a:chExt cx="0" cy="0"/>
        </a:xfrm>
      </p:grpSpPr>
      <p:sp>
        <p:nvSpPr>
          <p:cNvPr id="22" name="Google Shape;22;p6"/>
          <p:cNvSpPr txBox="1">
            <a:spLocks noGrp="1"/>
          </p:cNvSpPr>
          <p:nvPr>
            <p:ph type="title"/>
          </p:nvPr>
        </p:nvSpPr>
        <p:spPr>
          <a:xfrm>
            <a:off x="1496160" y="2848160"/>
            <a:ext cx="40899000" cy="3665400"/>
          </a:xfrm>
          <a:prstGeom prst="rect">
            <a:avLst/>
          </a:prstGeom>
          <a:noFill/>
          <a:ln>
            <a:noFill/>
          </a:ln>
        </p:spPr>
        <p:txBody>
          <a:bodyPr spcFirstLastPara="1" wrap="square" lIns="91425" tIns="91425" rIns="91425" bIns="91425" anchor="t" anchorCtr="0">
            <a:norm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a:endParaRPr/>
          </a:p>
        </p:txBody>
      </p:sp>
      <p:sp>
        <p:nvSpPr>
          <p:cNvPr id="23" name="Google Shape;23;p6"/>
          <p:cNvSpPr txBox="1">
            <a:spLocks noGrp="1"/>
          </p:cNvSpPr>
          <p:nvPr>
            <p:ph type="body" idx="1"/>
          </p:nvPr>
        </p:nvSpPr>
        <p:spPr>
          <a:xfrm>
            <a:off x="1496160" y="7375840"/>
            <a:ext cx="40899000" cy="21864900"/>
          </a:xfrm>
          <a:prstGeom prst="rect">
            <a:avLst/>
          </a:prstGeom>
          <a:noFill/>
          <a:ln>
            <a:noFill/>
          </a:ln>
        </p:spPr>
        <p:txBody>
          <a:bodyPr spcFirstLastPara="1" wrap="square" lIns="91425" tIns="91425" rIns="91425" bIns="91425" anchor="t" anchorCtr="0">
            <a:normAutofit/>
          </a:bodyPr>
          <a:lstStyle>
            <a:lvl1pPr marL="457200" lvl="0" indent="-342900" algn="l">
              <a:lnSpc>
                <a:spcPct val="115000"/>
              </a:lnSpc>
              <a:spcBef>
                <a:spcPts val="0"/>
              </a:spcBef>
              <a:spcAft>
                <a:spcPts val="0"/>
              </a:spcAft>
              <a:buSzPts val="1800"/>
              <a:buChar char="●"/>
              <a:defRPr/>
            </a:lvl1pPr>
            <a:lvl2pPr marL="914400" lvl="1" indent="-317500" algn="l">
              <a:lnSpc>
                <a:spcPct val="115000"/>
              </a:lnSpc>
              <a:spcBef>
                <a:spcPts val="0"/>
              </a:spcBef>
              <a:spcAft>
                <a:spcPts val="0"/>
              </a:spcAft>
              <a:buSzPts val="1400"/>
              <a:buChar char="○"/>
              <a:defRPr/>
            </a:lvl2pPr>
            <a:lvl3pPr marL="1371600" lvl="2" indent="-317500" algn="l">
              <a:lnSpc>
                <a:spcPct val="115000"/>
              </a:lnSpc>
              <a:spcBef>
                <a:spcPts val="0"/>
              </a:spcBef>
              <a:spcAft>
                <a:spcPts val="0"/>
              </a:spcAft>
              <a:buSzPts val="1400"/>
              <a:buChar char="■"/>
              <a:defRPr/>
            </a:lvl3pPr>
            <a:lvl4pPr marL="1828800" lvl="3" indent="-317500" algn="l">
              <a:lnSpc>
                <a:spcPct val="115000"/>
              </a:lnSpc>
              <a:spcBef>
                <a:spcPts val="0"/>
              </a:spcBef>
              <a:spcAft>
                <a:spcPts val="0"/>
              </a:spcAft>
              <a:buSzPts val="1400"/>
              <a:buChar char="●"/>
              <a:defRPr/>
            </a:lvl4pPr>
            <a:lvl5pPr marL="2286000" lvl="4" indent="-317500" algn="l">
              <a:lnSpc>
                <a:spcPct val="115000"/>
              </a:lnSpc>
              <a:spcBef>
                <a:spcPts val="0"/>
              </a:spcBef>
              <a:spcAft>
                <a:spcPts val="0"/>
              </a:spcAft>
              <a:buSzPts val="1400"/>
              <a:buChar char="○"/>
              <a:defRPr/>
            </a:lvl5pPr>
            <a:lvl6pPr marL="2743200" lvl="5" indent="-317500" algn="l">
              <a:lnSpc>
                <a:spcPct val="115000"/>
              </a:lnSpc>
              <a:spcBef>
                <a:spcPts val="0"/>
              </a:spcBef>
              <a:spcAft>
                <a:spcPts val="0"/>
              </a:spcAft>
              <a:buSzPts val="1400"/>
              <a:buChar char="■"/>
              <a:defRPr/>
            </a:lvl6pPr>
            <a:lvl7pPr marL="3200400" lvl="6" indent="-317500" algn="l">
              <a:lnSpc>
                <a:spcPct val="115000"/>
              </a:lnSpc>
              <a:spcBef>
                <a:spcPts val="0"/>
              </a:spcBef>
              <a:spcAft>
                <a:spcPts val="0"/>
              </a:spcAft>
              <a:buSzPts val="1400"/>
              <a:buChar char="●"/>
              <a:defRPr/>
            </a:lvl7pPr>
            <a:lvl8pPr marL="3657600" lvl="7" indent="-317500" algn="l">
              <a:lnSpc>
                <a:spcPct val="115000"/>
              </a:lnSpc>
              <a:spcBef>
                <a:spcPts val="0"/>
              </a:spcBef>
              <a:spcAft>
                <a:spcPts val="0"/>
              </a:spcAft>
              <a:buSzPts val="1400"/>
              <a:buChar char="○"/>
              <a:defRPr/>
            </a:lvl8pPr>
            <a:lvl9pPr marL="4114800" lvl="8" indent="-317500" algn="l">
              <a:lnSpc>
                <a:spcPct val="115000"/>
              </a:lnSpc>
              <a:spcBef>
                <a:spcPts val="0"/>
              </a:spcBef>
              <a:spcAft>
                <a:spcPts val="0"/>
              </a:spcAft>
              <a:buSzPts val="1400"/>
              <a:buChar char="■"/>
              <a:defRPr/>
            </a:lvl9pPr>
          </a:lstStyle>
          <a:p>
            <a:endParaRPr/>
          </a:p>
        </p:txBody>
      </p:sp>
      <p:sp>
        <p:nvSpPr>
          <p:cNvPr id="24" name="Google Shape;24;p6"/>
          <p:cNvSpPr txBox="1">
            <a:spLocks noGrp="1"/>
          </p:cNvSpPr>
          <p:nvPr>
            <p:ph type="sldNum" idx="12"/>
          </p:nvPr>
        </p:nvSpPr>
        <p:spPr>
          <a:xfrm>
            <a:off x="40667799" y="29844589"/>
            <a:ext cx="2633700" cy="2519100"/>
          </a:xfrm>
          <a:prstGeom prst="rect">
            <a:avLst/>
          </a:prstGeom>
          <a:noFill/>
          <a:ln>
            <a:noFill/>
          </a:ln>
        </p:spPr>
        <p:txBody>
          <a:bodyPr spcFirstLastPara="1" wrap="square" lIns="91425" tIns="91425" rIns="91425" bIns="91425" anchor="ctr" anchorCtr="0">
            <a:normAutofit/>
          </a:bodyPr>
          <a:lstStyle>
            <a:lvl1pPr marL="0" marR="0" lvl="0" indent="0" algn="r">
              <a:lnSpc>
                <a:spcPct val="100000"/>
              </a:lnSpc>
              <a:spcBef>
                <a:spcPts val="0"/>
              </a:spcBef>
              <a:spcAft>
                <a:spcPts val="0"/>
              </a:spcAft>
              <a:buClr>
                <a:srgbClr val="000000"/>
              </a:buClr>
              <a:buSzPts val="5600"/>
              <a:buFont typeface="Arial"/>
              <a:buNone/>
              <a:defRPr sz="56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5600"/>
              <a:buFont typeface="Arial"/>
              <a:buNone/>
              <a:defRPr sz="56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5600"/>
              <a:buFont typeface="Arial"/>
              <a:buNone/>
              <a:defRPr sz="56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5600"/>
              <a:buFont typeface="Arial"/>
              <a:buNone/>
              <a:defRPr sz="56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5600"/>
              <a:buFont typeface="Arial"/>
              <a:buNone/>
              <a:defRPr sz="56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5600"/>
              <a:buFont typeface="Arial"/>
              <a:buNone/>
              <a:defRPr sz="56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5600"/>
              <a:buFont typeface="Arial"/>
              <a:buNone/>
              <a:defRPr sz="56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5600"/>
              <a:buFont typeface="Arial"/>
              <a:buNone/>
              <a:defRPr sz="56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5600"/>
              <a:buFont typeface="Arial"/>
              <a:buNone/>
              <a:defRPr sz="56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8"/>
          <p:cNvSpPr txBox="1">
            <a:spLocks noGrp="1"/>
          </p:cNvSpPr>
          <p:nvPr>
            <p:ph type="title"/>
          </p:nvPr>
        </p:nvSpPr>
        <p:spPr>
          <a:xfrm>
            <a:off x="1496160" y="2848160"/>
            <a:ext cx="40899000" cy="3665400"/>
          </a:xfrm>
          <a:prstGeom prst="rect">
            <a:avLst/>
          </a:prstGeom>
          <a:noFill/>
          <a:ln>
            <a:noFill/>
          </a:ln>
        </p:spPr>
        <p:txBody>
          <a:bodyPr spcFirstLastPara="1" wrap="square" lIns="91425" tIns="91425" rIns="91425" bIns="91425" anchor="t" anchorCtr="0">
            <a:norm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a:endParaRPr/>
          </a:p>
        </p:txBody>
      </p:sp>
      <p:sp>
        <p:nvSpPr>
          <p:cNvPr id="27" name="Google Shape;27;p8"/>
          <p:cNvSpPr txBox="1">
            <a:spLocks noGrp="1"/>
          </p:cNvSpPr>
          <p:nvPr>
            <p:ph type="sldNum" idx="12"/>
          </p:nvPr>
        </p:nvSpPr>
        <p:spPr>
          <a:xfrm>
            <a:off x="40667799" y="29844589"/>
            <a:ext cx="2633700" cy="2519100"/>
          </a:xfrm>
          <a:prstGeom prst="rect">
            <a:avLst/>
          </a:prstGeom>
          <a:noFill/>
          <a:ln>
            <a:noFill/>
          </a:ln>
        </p:spPr>
        <p:txBody>
          <a:bodyPr spcFirstLastPara="1" wrap="square" lIns="91425" tIns="91425" rIns="91425" bIns="91425" anchor="ctr" anchorCtr="0">
            <a:normAutofit/>
          </a:bodyPr>
          <a:lstStyle>
            <a:lvl1pPr marL="0" marR="0" lvl="0" indent="0" algn="r">
              <a:lnSpc>
                <a:spcPct val="100000"/>
              </a:lnSpc>
              <a:spcBef>
                <a:spcPts val="0"/>
              </a:spcBef>
              <a:spcAft>
                <a:spcPts val="0"/>
              </a:spcAft>
              <a:buClr>
                <a:srgbClr val="000000"/>
              </a:buClr>
              <a:buSzPts val="5600"/>
              <a:buFont typeface="Arial"/>
              <a:buNone/>
              <a:defRPr sz="56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5600"/>
              <a:buFont typeface="Arial"/>
              <a:buNone/>
              <a:defRPr sz="56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5600"/>
              <a:buFont typeface="Arial"/>
              <a:buNone/>
              <a:defRPr sz="56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5600"/>
              <a:buFont typeface="Arial"/>
              <a:buNone/>
              <a:defRPr sz="56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5600"/>
              <a:buFont typeface="Arial"/>
              <a:buNone/>
              <a:defRPr sz="56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5600"/>
              <a:buFont typeface="Arial"/>
              <a:buNone/>
              <a:defRPr sz="56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5600"/>
              <a:buFont typeface="Arial"/>
              <a:buNone/>
              <a:defRPr sz="56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5600"/>
              <a:buFont typeface="Arial"/>
              <a:buNone/>
              <a:defRPr sz="56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5600"/>
              <a:buFont typeface="Arial"/>
              <a:buNone/>
              <a:defRPr sz="56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9"/>
          <p:cNvSpPr txBox="1">
            <a:spLocks noGrp="1"/>
          </p:cNvSpPr>
          <p:nvPr>
            <p:ph type="title"/>
          </p:nvPr>
        </p:nvSpPr>
        <p:spPr>
          <a:xfrm>
            <a:off x="1496160" y="3555840"/>
            <a:ext cx="13478400" cy="4836600"/>
          </a:xfrm>
          <a:prstGeom prst="rect">
            <a:avLst/>
          </a:prstGeom>
          <a:noFill/>
          <a:ln>
            <a:noFill/>
          </a:ln>
        </p:spPr>
        <p:txBody>
          <a:bodyPr spcFirstLastPara="1" wrap="square" lIns="91425" tIns="91425" rIns="91425" bIns="91425" anchor="b" anchorCtr="0">
            <a:normAutofit/>
          </a:bodyPr>
          <a:lstStyle>
            <a:lvl1pPr lvl="0" algn="l">
              <a:lnSpc>
                <a:spcPct val="100000"/>
              </a:lnSpc>
              <a:spcBef>
                <a:spcPts val="0"/>
              </a:spcBef>
              <a:spcAft>
                <a:spcPts val="0"/>
              </a:spcAft>
              <a:buSzPts val="2400"/>
              <a:buNone/>
              <a:defRPr sz="13439"/>
            </a:lvl1pPr>
            <a:lvl2pPr lvl="1" algn="l">
              <a:lnSpc>
                <a:spcPct val="100000"/>
              </a:lnSpc>
              <a:spcBef>
                <a:spcPts val="0"/>
              </a:spcBef>
              <a:spcAft>
                <a:spcPts val="0"/>
              </a:spcAft>
              <a:buSzPts val="2400"/>
              <a:buNone/>
              <a:defRPr sz="13439"/>
            </a:lvl2pPr>
            <a:lvl3pPr lvl="2" algn="l">
              <a:lnSpc>
                <a:spcPct val="100000"/>
              </a:lnSpc>
              <a:spcBef>
                <a:spcPts val="0"/>
              </a:spcBef>
              <a:spcAft>
                <a:spcPts val="0"/>
              </a:spcAft>
              <a:buSzPts val="2400"/>
              <a:buNone/>
              <a:defRPr sz="13439"/>
            </a:lvl3pPr>
            <a:lvl4pPr lvl="3" algn="l">
              <a:lnSpc>
                <a:spcPct val="100000"/>
              </a:lnSpc>
              <a:spcBef>
                <a:spcPts val="0"/>
              </a:spcBef>
              <a:spcAft>
                <a:spcPts val="0"/>
              </a:spcAft>
              <a:buSzPts val="2400"/>
              <a:buNone/>
              <a:defRPr sz="13439"/>
            </a:lvl4pPr>
            <a:lvl5pPr lvl="4" algn="l">
              <a:lnSpc>
                <a:spcPct val="100000"/>
              </a:lnSpc>
              <a:spcBef>
                <a:spcPts val="0"/>
              </a:spcBef>
              <a:spcAft>
                <a:spcPts val="0"/>
              </a:spcAft>
              <a:buSzPts val="2400"/>
              <a:buNone/>
              <a:defRPr sz="13439"/>
            </a:lvl5pPr>
            <a:lvl6pPr lvl="5" algn="l">
              <a:lnSpc>
                <a:spcPct val="100000"/>
              </a:lnSpc>
              <a:spcBef>
                <a:spcPts val="0"/>
              </a:spcBef>
              <a:spcAft>
                <a:spcPts val="0"/>
              </a:spcAft>
              <a:buSzPts val="2400"/>
              <a:buNone/>
              <a:defRPr sz="13439"/>
            </a:lvl6pPr>
            <a:lvl7pPr lvl="6" algn="l">
              <a:lnSpc>
                <a:spcPct val="100000"/>
              </a:lnSpc>
              <a:spcBef>
                <a:spcPts val="0"/>
              </a:spcBef>
              <a:spcAft>
                <a:spcPts val="0"/>
              </a:spcAft>
              <a:buSzPts val="2400"/>
              <a:buNone/>
              <a:defRPr sz="13439"/>
            </a:lvl7pPr>
            <a:lvl8pPr lvl="7" algn="l">
              <a:lnSpc>
                <a:spcPct val="100000"/>
              </a:lnSpc>
              <a:spcBef>
                <a:spcPts val="0"/>
              </a:spcBef>
              <a:spcAft>
                <a:spcPts val="0"/>
              </a:spcAft>
              <a:buSzPts val="2400"/>
              <a:buNone/>
              <a:defRPr sz="13439"/>
            </a:lvl8pPr>
            <a:lvl9pPr lvl="8" algn="l">
              <a:lnSpc>
                <a:spcPct val="100000"/>
              </a:lnSpc>
              <a:spcBef>
                <a:spcPts val="0"/>
              </a:spcBef>
              <a:spcAft>
                <a:spcPts val="0"/>
              </a:spcAft>
              <a:buSzPts val="2400"/>
              <a:buNone/>
              <a:defRPr sz="13439"/>
            </a:lvl9pPr>
          </a:lstStyle>
          <a:p>
            <a:endParaRPr/>
          </a:p>
        </p:txBody>
      </p:sp>
      <p:sp>
        <p:nvSpPr>
          <p:cNvPr id="30" name="Google Shape;30;p9"/>
          <p:cNvSpPr txBox="1">
            <a:spLocks noGrp="1"/>
          </p:cNvSpPr>
          <p:nvPr>
            <p:ph type="body" idx="1"/>
          </p:nvPr>
        </p:nvSpPr>
        <p:spPr>
          <a:xfrm>
            <a:off x="1496160" y="8893440"/>
            <a:ext cx="13478400" cy="20348100"/>
          </a:xfrm>
          <a:prstGeom prst="rect">
            <a:avLst/>
          </a:prstGeom>
          <a:noFill/>
          <a:ln>
            <a:noFill/>
          </a:ln>
        </p:spPr>
        <p:txBody>
          <a:bodyPr spcFirstLastPara="1" wrap="square" lIns="91425" tIns="91425" rIns="91425" bIns="91425" anchor="t" anchorCtr="0">
            <a:normAutofit/>
          </a:bodyPr>
          <a:lstStyle>
            <a:lvl1pPr marL="457200" lvl="0" indent="-304800" algn="l">
              <a:lnSpc>
                <a:spcPct val="115000"/>
              </a:lnSpc>
              <a:spcBef>
                <a:spcPts val="0"/>
              </a:spcBef>
              <a:spcAft>
                <a:spcPts val="0"/>
              </a:spcAft>
              <a:buSzPts val="1200"/>
              <a:buChar char="●"/>
              <a:defRPr sz="6719"/>
            </a:lvl1pPr>
            <a:lvl2pPr marL="914400" lvl="1" indent="-304800" algn="l">
              <a:lnSpc>
                <a:spcPct val="115000"/>
              </a:lnSpc>
              <a:spcBef>
                <a:spcPts val="0"/>
              </a:spcBef>
              <a:spcAft>
                <a:spcPts val="0"/>
              </a:spcAft>
              <a:buSzPts val="1200"/>
              <a:buChar char="○"/>
              <a:defRPr sz="6719"/>
            </a:lvl2pPr>
            <a:lvl3pPr marL="1371600" lvl="2" indent="-304800" algn="l">
              <a:lnSpc>
                <a:spcPct val="115000"/>
              </a:lnSpc>
              <a:spcBef>
                <a:spcPts val="0"/>
              </a:spcBef>
              <a:spcAft>
                <a:spcPts val="0"/>
              </a:spcAft>
              <a:buSzPts val="1200"/>
              <a:buChar char="■"/>
              <a:defRPr sz="6719"/>
            </a:lvl3pPr>
            <a:lvl4pPr marL="1828800" lvl="3" indent="-304800" algn="l">
              <a:lnSpc>
                <a:spcPct val="115000"/>
              </a:lnSpc>
              <a:spcBef>
                <a:spcPts val="0"/>
              </a:spcBef>
              <a:spcAft>
                <a:spcPts val="0"/>
              </a:spcAft>
              <a:buSzPts val="1200"/>
              <a:buChar char="●"/>
              <a:defRPr sz="6719"/>
            </a:lvl4pPr>
            <a:lvl5pPr marL="2286000" lvl="4" indent="-304800" algn="l">
              <a:lnSpc>
                <a:spcPct val="115000"/>
              </a:lnSpc>
              <a:spcBef>
                <a:spcPts val="0"/>
              </a:spcBef>
              <a:spcAft>
                <a:spcPts val="0"/>
              </a:spcAft>
              <a:buSzPts val="1200"/>
              <a:buChar char="○"/>
              <a:defRPr sz="6719"/>
            </a:lvl5pPr>
            <a:lvl6pPr marL="2743200" lvl="5" indent="-304800" algn="l">
              <a:lnSpc>
                <a:spcPct val="115000"/>
              </a:lnSpc>
              <a:spcBef>
                <a:spcPts val="0"/>
              </a:spcBef>
              <a:spcAft>
                <a:spcPts val="0"/>
              </a:spcAft>
              <a:buSzPts val="1200"/>
              <a:buChar char="■"/>
              <a:defRPr sz="6719"/>
            </a:lvl6pPr>
            <a:lvl7pPr marL="3200400" lvl="6" indent="-304800" algn="l">
              <a:lnSpc>
                <a:spcPct val="115000"/>
              </a:lnSpc>
              <a:spcBef>
                <a:spcPts val="0"/>
              </a:spcBef>
              <a:spcAft>
                <a:spcPts val="0"/>
              </a:spcAft>
              <a:buSzPts val="1200"/>
              <a:buChar char="●"/>
              <a:defRPr sz="6719"/>
            </a:lvl7pPr>
            <a:lvl8pPr marL="3657600" lvl="7" indent="-304800" algn="l">
              <a:lnSpc>
                <a:spcPct val="115000"/>
              </a:lnSpc>
              <a:spcBef>
                <a:spcPts val="0"/>
              </a:spcBef>
              <a:spcAft>
                <a:spcPts val="0"/>
              </a:spcAft>
              <a:buSzPts val="1200"/>
              <a:buChar char="○"/>
              <a:defRPr sz="6719"/>
            </a:lvl8pPr>
            <a:lvl9pPr marL="4114800" lvl="8" indent="-304800" algn="l">
              <a:lnSpc>
                <a:spcPct val="115000"/>
              </a:lnSpc>
              <a:spcBef>
                <a:spcPts val="0"/>
              </a:spcBef>
              <a:spcAft>
                <a:spcPts val="0"/>
              </a:spcAft>
              <a:buSzPts val="1200"/>
              <a:buChar char="■"/>
              <a:defRPr sz="6719"/>
            </a:lvl9pPr>
          </a:lstStyle>
          <a:p>
            <a:endParaRPr/>
          </a:p>
        </p:txBody>
      </p:sp>
      <p:sp>
        <p:nvSpPr>
          <p:cNvPr id="31" name="Google Shape;31;p9"/>
          <p:cNvSpPr txBox="1">
            <a:spLocks noGrp="1"/>
          </p:cNvSpPr>
          <p:nvPr>
            <p:ph type="sldNum" idx="12"/>
          </p:nvPr>
        </p:nvSpPr>
        <p:spPr>
          <a:xfrm>
            <a:off x="40667799" y="29844589"/>
            <a:ext cx="2633700" cy="2519100"/>
          </a:xfrm>
          <a:prstGeom prst="rect">
            <a:avLst/>
          </a:prstGeom>
          <a:noFill/>
          <a:ln>
            <a:noFill/>
          </a:ln>
        </p:spPr>
        <p:txBody>
          <a:bodyPr spcFirstLastPara="1" wrap="square" lIns="91425" tIns="91425" rIns="91425" bIns="91425" anchor="ctr" anchorCtr="0">
            <a:normAutofit/>
          </a:bodyPr>
          <a:lstStyle>
            <a:lvl1pPr marL="0" marR="0" lvl="0" indent="0" algn="r">
              <a:lnSpc>
                <a:spcPct val="100000"/>
              </a:lnSpc>
              <a:spcBef>
                <a:spcPts val="0"/>
              </a:spcBef>
              <a:spcAft>
                <a:spcPts val="0"/>
              </a:spcAft>
              <a:buClr>
                <a:srgbClr val="000000"/>
              </a:buClr>
              <a:buSzPts val="5600"/>
              <a:buFont typeface="Arial"/>
              <a:buNone/>
              <a:defRPr sz="56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5600"/>
              <a:buFont typeface="Arial"/>
              <a:buNone/>
              <a:defRPr sz="56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5600"/>
              <a:buFont typeface="Arial"/>
              <a:buNone/>
              <a:defRPr sz="56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5600"/>
              <a:buFont typeface="Arial"/>
              <a:buNone/>
              <a:defRPr sz="56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5600"/>
              <a:buFont typeface="Arial"/>
              <a:buNone/>
              <a:defRPr sz="56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5600"/>
              <a:buFont typeface="Arial"/>
              <a:buNone/>
              <a:defRPr sz="56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5600"/>
              <a:buFont typeface="Arial"/>
              <a:buNone/>
              <a:defRPr sz="56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5600"/>
              <a:buFont typeface="Arial"/>
              <a:buNone/>
              <a:defRPr sz="56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5600"/>
              <a:buFont typeface="Arial"/>
              <a:buNone/>
              <a:defRPr sz="56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10"/>
          <p:cNvSpPr txBox="1">
            <a:spLocks noGrp="1"/>
          </p:cNvSpPr>
          <p:nvPr>
            <p:ph type="title"/>
          </p:nvPr>
        </p:nvSpPr>
        <p:spPr>
          <a:xfrm>
            <a:off x="2353200" y="2880960"/>
            <a:ext cx="30565500" cy="26181000"/>
          </a:xfrm>
          <a:prstGeom prst="rect">
            <a:avLst/>
          </a:prstGeom>
          <a:noFill/>
          <a:ln>
            <a:noFill/>
          </a:ln>
        </p:spPr>
        <p:txBody>
          <a:bodyPr spcFirstLastPara="1" wrap="square" lIns="91425" tIns="91425" rIns="91425" bIns="91425" anchor="ctr" anchorCtr="0">
            <a:normAutofit/>
          </a:bodyPr>
          <a:lstStyle>
            <a:lvl1pPr lvl="0" algn="l">
              <a:lnSpc>
                <a:spcPct val="100000"/>
              </a:lnSpc>
              <a:spcBef>
                <a:spcPts val="0"/>
              </a:spcBef>
              <a:spcAft>
                <a:spcPts val="0"/>
              </a:spcAft>
              <a:buSzPts val="4800"/>
              <a:buNone/>
              <a:defRPr sz="26879"/>
            </a:lvl1pPr>
            <a:lvl2pPr lvl="1" algn="l">
              <a:lnSpc>
                <a:spcPct val="100000"/>
              </a:lnSpc>
              <a:spcBef>
                <a:spcPts val="0"/>
              </a:spcBef>
              <a:spcAft>
                <a:spcPts val="0"/>
              </a:spcAft>
              <a:buSzPts val="4800"/>
              <a:buNone/>
              <a:defRPr sz="26879"/>
            </a:lvl2pPr>
            <a:lvl3pPr lvl="2" algn="l">
              <a:lnSpc>
                <a:spcPct val="100000"/>
              </a:lnSpc>
              <a:spcBef>
                <a:spcPts val="0"/>
              </a:spcBef>
              <a:spcAft>
                <a:spcPts val="0"/>
              </a:spcAft>
              <a:buSzPts val="4800"/>
              <a:buNone/>
              <a:defRPr sz="26879"/>
            </a:lvl3pPr>
            <a:lvl4pPr lvl="3" algn="l">
              <a:lnSpc>
                <a:spcPct val="100000"/>
              </a:lnSpc>
              <a:spcBef>
                <a:spcPts val="0"/>
              </a:spcBef>
              <a:spcAft>
                <a:spcPts val="0"/>
              </a:spcAft>
              <a:buSzPts val="4800"/>
              <a:buNone/>
              <a:defRPr sz="26879"/>
            </a:lvl4pPr>
            <a:lvl5pPr lvl="4" algn="l">
              <a:lnSpc>
                <a:spcPct val="100000"/>
              </a:lnSpc>
              <a:spcBef>
                <a:spcPts val="0"/>
              </a:spcBef>
              <a:spcAft>
                <a:spcPts val="0"/>
              </a:spcAft>
              <a:buSzPts val="4800"/>
              <a:buNone/>
              <a:defRPr sz="26879"/>
            </a:lvl5pPr>
            <a:lvl6pPr lvl="5" algn="l">
              <a:lnSpc>
                <a:spcPct val="100000"/>
              </a:lnSpc>
              <a:spcBef>
                <a:spcPts val="0"/>
              </a:spcBef>
              <a:spcAft>
                <a:spcPts val="0"/>
              </a:spcAft>
              <a:buSzPts val="4800"/>
              <a:buNone/>
              <a:defRPr sz="26879"/>
            </a:lvl6pPr>
            <a:lvl7pPr lvl="6" algn="l">
              <a:lnSpc>
                <a:spcPct val="100000"/>
              </a:lnSpc>
              <a:spcBef>
                <a:spcPts val="0"/>
              </a:spcBef>
              <a:spcAft>
                <a:spcPts val="0"/>
              </a:spcAft>
              <a:buSzPts val="4800"/>
              <a:buNone/>
              <a:defRPr sz="26879"/>
            </a:lvl7pPr>
            <a:lvl8pPr lvl="7" algn="l">
              <a:lnSpc>
                <a:spcPct val="100000"/>
              </a:lnSpc>
              <a:spcBef>
                <a:spcPts val="0"/>
              </a:spcBef>
              <a:spcAft>
                <a:spcPts val="0"/>
              </a:spcAft>
              <a:buSzPts val="4800"/>
              <a:buNone/>
              <a:defRPr sz="26879"/>
            </a:lvl8pPr>
            <a:lvl9pPr lvl="8" algn="l">
              <a:lnSpc>
                <a:spcPct val="100000"/>
              </a:lnSpc>
              <a:spcBef>
                <a:spcPts val="0"/>
              </a:spcBef>
              <a:spcAft>
                <a:spcPts val="0"/>
              </a:spcAft>
              <a:buSzPts val="4800"/>
              <a:buNone/>
              <a:defRPr sz="26879"/>
            </a:lvl9pPr>
          </a:lstStyle>
          <a:p>
            <a:endParaRPr/>
          </a:p>
        </p:txBody>
      </p:sp>
      <p:sp>
        <p:nvSpPr>
          <p:cNvPr id="34" name="Google Shape;34;p10"/>
          <p:cNvSpPr txBox="1">
            <a:spLocks noGrp="1"/>
          </p:cNvSpPr>
          <p:nvPr>
            <p:ph type="sldNum" idx="12"/>
          </p:nvPr>
        </p:nvSpPr>
        <p:spPr>
          <a:xfrm>
            <a:off x="40667799" y="29844589"/>
            <a:ext cx="2633700" cy="2519100"/>
          </a:xfrm>
          <a:prstGeom prst="rect">
            <a:avLst/>
          </a:prstGeom>
          <a:noFill/>
          <a:ln>
            <a:noFill/>
          </a:ln>
        </p:spPr>
        <p:txBody>
          <a:bodyPr spcFirstLastPara="1" wrap="square" lIns="91425" tIns="91425" rIns="91425" bIns="91425" anchor="ctr" anchorCtr="0">
            <a:normAutofit/>
          </a:bodyPr>
          <a:lstStyle>
            <a:lvl1pPr marL="0" marR="0" lvl="0" indent="0" algn="r">
              <a:lnSpc>
                <a:spcPct val="100000"/>
              </a:lnSpc>
              <a:spcBef>
                <a:spcPts val="0"/>
              </a:spcBef>
              <a:spcAft>
                <a:spcPts val="0"/>
              </a:spcAft>
              <a:buClr>
                <a:srgbClr val="000000"/>
              </a:buClr>
              <a:buSzPts val="5600"/>
              <a:buFont typeface="Arial"/>
              <a:buNone/>
              <a:defRPr sz="56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5600"/>
              <a:buFont typeface="Arial"/>
              <a:buNone/>
              <a:defRPr sz="56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5600"/>
              <a:buFont typeface="Arial"/>
              <a:buNone/>
              <a:defRPr sz="56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5600"/>
              <a:buFont typeface="Arial"/>
              <a:buNone/>
              <a:defRPr sz="56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5600"/>
              <a:buFont typeface="Arial"/>
              <a:buNone/>
              <a:defRPr sz="56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5600"/>
              <a:buFont typeface="Arial"/>
              <a:buNone/>
              <a:defRPr sz="56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5600"/>
              <a:buFont typeface="Arial"/>
              <a:buNone/>
              <a:defRPr sz="56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5600"/>
              <a:buFont typeface="Arial"/>
              <a:buNone/>
              <a:defRPr sz="56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5600"/>
              <a:buFont typeface="Arial"/>
              <a:buNone/>
              <a:defRPr sz="56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11"/>
          <p:cNvSpPr/>
          <p:nvPr/>
        </p:nvSpPr>
        <p:spPr>
          <a:xfrm>
            <a:off x="21945600" y="-800"/>
            <a:ext cx="21945600" cy="32918400"/>
          </a:xfrm>
          <a:prstGeom prst="rect">
            <a:avLst/>
          </a:prstGeom>
          <a:solidFill>
            <a:schemeClr val="lt2"/>
          </a:solidFill>
          <a:ln>
            <a:noFill/>
          </a:ln>
        </p:spPr>
        <p:txBody>
          <a:bodyPr spcFirstLastPara="1" wrap="square" lIns="511975" tIns="511975" rIns="511975" bIns="511975" anchor="ctr" anchorCtr="0">
            <a:noAutofit/>
          </a:bodyPr>
          <a:lstStyle/>
          <a:p>
            <a:pPr marL="0" marR="0" lvl="0" indent="0" algn="l" rtl="0">
              <a:lnSpc>
                <a:spcPct val="100000"/>
              </a:lnSpc>
              <a:spcBef>
                <a:spcPts val="0"/>
              </a:spcBef>
              <a:spcAft>
                <a:spcPts val="0"/>
              </a:spcAft>
              <a:buClr>
                <a:srgbClr val="000000"/>
              </a:buClr>
              <a:buSzPts val="46161"/>
              <a:buFont typeface="Arial"/>
              <a:buNone/>
            </a:pPr>
            <a:endParaRPr sz="46161" b="0" i="0" u="none" strike="noStrike" cap="none">
              <a:solidFill>
                <a:srgbClr val="000000"/>
              </a:solidFill>
              <a:latin typeface="Arial"/>
              <a:ea typeface="Arial"/>
              <a:cs typeface="Arial"/>
              <a:sym typeface="Arial"/>
            </a:endParaRPr>
          </a:p>
        </p:txBody>
      </p:sp>
      <p:sp>
        <p:nvSpPr>
          <p:cNvPr id="37" name="Google Shape;37;p11"/>
          <p:cNvSpPr txBox="1">
            <a:spLocks noGrp="1"/>
          </p:cNvSpPr>
          <p:nvPr>
            <p:ph type="title"/>
          </p:nvPr>
        </p:nvSpPr>
        <p:spPr>
          <a:xfrm>
            <a:off x="1274400" y="7892320"/>
            <a:ext cx="19416900" cy="9486600"/>
          </a:xfrm>
          <a:prstGeom prst="rect">
            <a:avLst/>
          </a:prstGeom>
          <a:noFill/>
          <a:ln>
            <a:noFill/>
          </a:ln>
        </p:spPr>
        <p:txBody>
          <a:bodyPr spcFirstLastPara="1" wrap="square" lIns="91425" tIns="91425" rIns="91425" bIns="91425" anchor="b" anchorCtr="0">
            <a:normAutofit/>
          </a:bodyPr>
          <a:lstStyle>
            <a:lvl1pPr lvl="0" algn="ctr">
              <a:lnSpc>
                <a:spcPct val="100000"/>
              </a:lnSpc>
              <a:spcBef>
                <a:spcPts val="0"/>
              </a:spcBef>
              <a:spcAft>
                <a:spcPts val="0"/>
              </a:spcAft>
              <a:buSzPts val="4200"/>
              <a:buNone/>
              <a:defRPr sz="23520"/>
            </a:lvl1pPr>
            <a:lvl2pPr lvl="1" algn="ctr">
              <a:lnSpc>
                <a:spcPct val="100000"/>
              </a:lnSpc>
              <a:spcBef>
                <a:spcPts val="0"/>
              </a:spcBef>
              <a:spcAft>
                <a:spcPts val="0"/>
              </a:spcAft>
              <a:buSzPts val="4200"/>
              <a:buNone/>
              <a:defRPr sz="23520"/>
            </a:lvl2pPr>
            <a:lvl3pPr lvl="2" algn="ctr">
              <a:lnSpc>
                <a:spcPct val="100000"/>
              </a:lnSpc>
              <a:spcBef>
                <a:spcPts val="0"/>
              </a:spcBef>
              <a:spcAft>
                <a:spcPts val="0"/>
              </a:spcAft>
              <a:buSzPts val="4200"/>
              <a:buNone/>
              <a:defRPr sz="23520"/>
            </a:lvl3pPr>
            <a:lvl4pPr lvl="3" algn="ctr">
              <a:lnSpc>
                <a:spcPct val="100000"/>
              </a:lnSpc>
              <a:spcBef>
                <a:spcPts val="0"/>
              </a:spcBef>
              <a:spcAft>
                <a:spcPts val="0"/>
              </a:spcAft>
              <a:buSzPts val="4200"/>
              <a:buNone/>
              <a:defRPr sz="23520"/>
            </a:lvl4pPr>
            <a:lvl5pPr lvl="4" algn="ctr">
              <a:lnSpc>
                <a:spcPct val="100000"/>
              </a:lnSpc>
              <a:spcBef>
                <a:spcPts val="0"/>
              </a:spcBef>
              <a:spcAft>
                <a:spcPts val="0"/>
              </a:spcAft>
              <a:buSzPts val="4200"/>
              <a:buNone/>
              <a:defRPr sz="23520"/>
            </a:lvl5pPr>
            <a:lvl6pPr lvl="5" algn="ctr">
              <a:lnSpc>
                <a:spcPct val="100000"/>
              </a:lnSpc>
              <a:spcBef>
                <a:spcPts val="0"/>
              </a:spcBef>
              <a:spcAft>
                <a:spcPts val="0"/>
              </a:spcAft>
              <a:buSzPts val="4200"/>
              <a:buNone/>
              <a:defRPr sz="23520"/>
            </a:lvl6pPr>
            <a:lvl7pPr lvl="6" algn="ctr">
              <a:lnSpc>
                <a:spcPct val="100000"/>
              </a:lnSpc>
              <a:spcBef>
                <a:spcPts val="0"/>
              </a:spcBef>
              <a:spcAft>
                <a:spcPts val="0"/>
              </a:spcAft>
              <a:buSzPts val="4200"/>
              <a:buNone/>
              <a:defRPr sz="23520"/>
            </a:lvl7pPr>
            <a:lvl8pPr lvl="7" algn="ctr">
              <a:lnSpc>
                <a:spcPct val="100000"/>
              </a:lnSpc>
              <a:spcBef>
                <a:spcPts val="0"/>
              </a:spcBef>
              <a:spcAft>
                <a:spcPts val="0"/>
              </a:spcAft>
              <a:buSzPts val="4200"/>
              <a:buNone/>
              <a:defRPr sz="23520"/>
            </a:lvl8pPr>
            <a:lvl9pPr lvl="8" algn="ctr">
              <a:lnSpc>
                <a:spcPct val="100000"/>
              </a:lnSpc>
              <a:spcBef>
                <a:spcPts val="0"/>
              </a:spcBef>
              <a:spcAft>
                <a:spcPts val="0"/>
              </a:spcAft>
              <a:buSzPts val="4200"/>
              <a:buNone/>
              <a:defRPr sz="23520"/>
            </a:lvl9pPr>
          </a:lstStyle>
          <a:p>
            <a:endParaRPr/>
          </a:p>
        </p:txBody>
      </p:sp>
      <p:sp>
        <p:nvSpPr>
          <p:cNvPr id="38" name="Google Shape;38;p11"/>
          <p:cNvSpPr txBox="1">
            <a:spLocks noGrp="1"/>
          </p:cNvSpPr>
          <p:nvPr>
            <p:ph type="subTitle" idx="1"/>
          </p:nvPr>
        </p:nvSpPr>
        <p:spPr>
          <a:xfrm>
            <a:off x="1274400" y="17939680"/>
            <a:ext cx="19416900" cy="7904700"/>
          </a:xfrm>
          <a:prstGeom prst="rect">
            <a:avLst/>
          </a:prstGeom>
          <a:noFill/>
          <a:ln>
            <a:noFill/>
          </a:ln>
        </p:spPr>
        <p:txBody>
          <a:bodyPr spcFirstLastPara="1" wrap="square" lIns="91425" tIns="91425" rIns="91425" bIns="91425" anchor="t" anchorCtr="0">
            <a:normAutofit/>
          </a:bodyPr>
          <a:lstStyle>
            <a:lvl1pPr lvl="0" algn="ctr">
              <a:lnSpc>
                <a:spcPct val="100000"/>
              </a:lnSpc>
              <a:spcBef>
                <a:spcPts val="0"/>
              </a:spcBef>
              <a:spcAft>
                <a:spcPts val="0"/>
              </a:spcAft>
              <a:buSzPts val="2100"/>
              <a:buNone/>
              <a:defRPr sz="11760"/>
            </a:lvl1pPr>
            <a:lvl2pPr lvl="1" algn="ctr">
              <a:lnSpc>
                <a:spcPct val="100000"/>
              </a:lnSpc>
              <a:spcBef>
                <a:spcPts val="0"/>
              </a:spcBef>
              <a:spcAft>
                <a:spcPts val="0"/>
              </a:spcAft>
              <a:buSzPts val="2100"/>
              <a:buNone/>
              <a:defRPr sz="11760"/>
            </a:lvl2pPr>
            <a:lvl3pPr lvl="2" algn="ctr">
              <a:lnSpc>
                <a:spcPct val="100000"/>
              </a:lnSpc>
              <a:spcBef>
                <a:spcPts val="0"/>
              </a:spcBef>
              <a:spcAft>
                <a:spcPts val="0"/>
              </a:spcAft>
              <a:buSzPts val="2100"/>
              <a:buNone/>
              <a:defRPr sz="11760"/>
            </a:lvl3pPr>
            <a:lvl4pPr lvl="3" algn="ctr">
              <a:lnSpc>
                <a:spcPct val="100000"/>
              </a:lnSpc>
              <a:spcBef>
                <a:spcPts val="0"/>
              </a:spcBef>
              <a:spcAft>
                <a:spcPts val="0"/>
              </a:spcAft>
              <a:buSzPts val="2100"/>
              <a:buNone/>
              <a:defRPr sz="11760"/>
            </a:lvl4pPr>
            <a:lvl5pPr lvl="4" algn="ctr">
              <a:lnSpc>
                <a:spcPct val="100000"/>
              </a:lnSpc>
              <a:spcBef>
                <a:spcPts val="0"/>
              </a:spcBef>
              <a:spcAft>
                <a:spcPts val="0"/>
              </a:spcAft>
              <a:buSzPts val="2100"/>
              <a:buNone/>
              <a:defRPr sz="11760"/>
            </a:lvl5pPr>
            <a:lvl6pPr lvl="5" algn="ctr">
              <a:lnSpc>
                <a:spcPct val="100000"/>
              </a:lnSpc>
              <a:spcBef>
                <a:spcPts val="0"/>
              </a:spcBef>
              <a:spcAft>
                <a:spcPts val="0"/>
              </a:spcAft>
              <a:buSzPts val="2100"/>
              <a:buNone/>
              <a:defRPr sz="11760"/>
            </a:lvl6pPr>
            <a:lvl7pPr lvl="6" algn="ctr">
              <a:lnSpc>
                <a:spcPct val="100000"/>
              </a:lnSpc>
              <a:spcBef>
                <a:spcPts val="0"/>
              </a:spcBef>
              <a:spcAft>
                <a:spcPts val="0"/>
              </a:spcAft>
              <a:buSzPts val="2100"/>
              <a:buNone/>
              <a:defRPr sz="11760"/>
            </a:lvl7pPr>
            <a:lvl8pPr lvl="7" algn="ctr">
              <a:lnSpc>
                <a:spcPct val="100000"/>
              </a:lnSpc>
              <a:spcBef>
                <a:spcPts val="0"/>
              </a:spcBef>
              <a:spcAft>
                <a:spcPts val="0"/>
              </a:spcAft>
              <a:buSzPts val="2100"/>
              <a:buNone/>
              <a:defRPr sz="11760"/>
            </a:lvl8pPr>
            <a:lvl9pPr lvl="8" algn="ctr">
              <a:lnSpc>
                <a:spcPct val="100000"/>
              </a:lnSpc>
              <a:spcBef>
                <a:spcPts val="0"/>
              </a:spcBef>
              <a:spcAft>
                <a:spcPts val="0"/>
              </a:spcAft>
              <a:buSzPts val="2100"/>
              <a:buNone/>
              <a:defRPr sz="11760"/>
            </a:lvl9pPr>
          </a:lstStyle>
          <a:p>
            <a:endParaRPr/>
          </a:p>
        </p:txBody>
      </p:sp>
      <p:sp>
        <p:nvSpPr>
          <p:cNvPr id="39" name="Google Shape;39;p11"/>
          <p:cNvSpPr txBox="1">
            <a:spLocks noGrp="1"/>
          </p:cNvSpPr>
          <p:nvPr>
            <p:ph type="body" idx="2"/>
          </p:nvPr>
        </p:nvSpPr>
        <p:spPr>
          <a:xfrm>
            <a:off x="23709600" y="4634080"/>
            <a:ext cx="18417600" cy="23648700"/>
          </a:xfrm>
          <a:prstGeom prst="rect">
            <a:avLst/>
          </a:prstGeom>
          <a:noFill/>
          <a:ln>
            <a:noFill/>
          </a:ln>
        </p:spPr>
        <p:txBody>
          <a:bodyPr spcFirstLastPara="1" wrap="square" lIns="91425" tIns="91425" rIns="91425" bIns="91425" anchor="ctr" anchorCtr="0">
            <a:normAutofit/>
          </a:bodyPr>
          <a:lstStyle>
            <a:lvl1pPr marL="457200" lvl="0" indent="-342900" algn="l">
              <a:lnSpc>
                <a:spcPct val="115000"/>
              </a:lnSpc>
              <a:spcBef>
                <a:spcPts val="0"/>
              </a:spcBef>
              <a:spcAft>
                <a:spcPts val="0"/>
              </a:spcAft>
              <a:buSzPts val="1800"/>
              <a:buChar char="●"/>
              <a:defRPr/>
            </a:lvl1pPr>
            <a:lvl2pPr marL="914400" lvl="1" indent="-317500" algn="l">
              <a:lnSpc>
                <a:spcPct val="115000"/>
              </a:lnSpc>
              <a:spcBef>
                <a:spcPts val="0"/>
              </a:spcBef>
              <a:spcAft>
                <a:spcPts val="0"/>
              </a:spcAft>
              <a:buSzPts val="1400"/>
              <a:buChar char="○"/>
              <a:defRPr/>
            </a:lvl2pPr>
            <a:lvl3pPr marL="1371600" lvl="2" indent="-317500" algn="l">
              <a:lnSpc>
                <a:spcPct val="115000"/>
              </a:lnSpc>
              <a:spcBef>
                <a:spcPts val="0"/>
              </a:spcBef>
              <a:spcAft>
                <a:spcPts val="0"/>
              </a:spcAft>
              <a:buSzPts val="1400"/>
              <a:buChar char="■"/>
              <a:defRPr/>
            </a:lvl3pPr>
            <a:lvl4pPr marL="1828800" lvl="3" indent="-317500" algn="l">
              <a:lnSpc>
                <a:spcPct val="115000"/>
              </a:lnSpc>
              <a:spcBef>
                <a:spcPts val="0"/>
              </a:spcBef>
              <a:spcAft>
                <a:spcPts val="0"/>
              </a:spcAft>
              <a:buSzPts val="1400"/>
              <a:buChar char="●"/>
              <a:defRPr/>
            </a:lvl4pPr>
            <a:lvl5pPr marL="2286000" lvl="4" indent="-317500" algn="l">
              <a:lnSpc>
                <a:spcPct val="115000"/>
              </a:lnSpc>
              <a:spcBef>
                <a:spcPts val="0"/>
              </a:spcBef>
              <a:spcAft>
                <a:spcPts val="0"/>
              </a:spcAft>
              <a:buSzPts val="1400"/>
              <a:buChar char="○"/>
              <a:defRPr/>
            </a:lvl5pPr>
            <a:lvl6pPr marL="2743200" lvl="5" indent="-317500" algn="l">
              <a:lnSpc>
                <a:spcPct val="115000"/>
              </a:lnSpc>
              <a:spcBef>
                <a:spcPts val="0"/>
              </a:spcBef>
              <a:spcAft>
                <a:spcPts val="0"/>
              </a:spcAft>
              <a:buSzPts val="1400"/>
              <a:buChar char="■"/>
              <a:defRPr/>
            </a:lvl6pPr>
            <a:lvl7pPr marL="3200400" lvl="6" indent="-317500" algn="l">
              <a:lnSpc>
                <a:spcPct val="115000"/>
              </a:lnSpc>
              <a:spcBef>
                <a:spcPts val="0"/>
              </a:spcBef>
              <a:spcAft>
                <a:spcPts val="0"/>
              </a:spcAft>
              <a:buSzPts val="1400"/>
              <a:buChar char="●"/>
              <a:defRPr/>
            </a:lvl7pPr>
            <a:lvl8pPr marL="3657600" lvl="7" indent="-317500" algn="l">
              <a:lnSpc>
                <a:spcPct val="115000"/>
              </a:lnSpc>
              <a:spcBef>
                <a:spcPts val="0"/>
              </a:spcBef>
              <a:spcAft>
                <a:spcPts val="0"/>
              </a:spcAft>
              <a:buSzPts val="1400"/>
              <a:buChar char="○"/>
              <a:defRPr/>
            </a:lvl8pPr>
            <a:lvl9pPr marL="4114800" lvl="8" indent="-317500" algn="l">
              <a:lnSpc>
                <a:spcPct val="115000"/>
              </a:lnSpc>
              <a:spcBef>
                <a:spcPts val="0"/>
              </a:spcBef>
              <a:spcAft>
                <a:spcPts val="0"/>
              </a:spcAft>
              <a:buSzPts val="1400"/>
              <a:buChar char="■"/>
              <a:defRPr/>
            </a:lvl9pPr>
          </a:lstStyle>
          <a:p>
            <a:endParaRPr/>
          </a:p>
        </p:txBody>
      </p:sp>
      <p:sp>
        <p:nvSpPr>
          <p:cNvPr id="40" name="Google Shape;40;p11"/>
          <p:cNvSpPr txBox="1">
            <a:spLocks noGrp="1"/>
          </p:cNvSpPr>
          <p:nvPr>
            <p:ph type="sldNum" idx="12"/>
          </p:nvPr>
        </p:nvSpPr>
        <p:spPr>
          <a:xfrm>
            <a:off x="40667799" y="29844589"/>
            <a:ext cx="2633700" cy="2519100"/>
          </a:xfrm>
          <a:prstGeom prst="rect">
            <a:avLst/>
          </a:prstGeom>
          <a:noFill/>
          <a:ln>
            <a:noFill/>
          </a:ln>
        </p:spPr>
        <p:txBody>
          <a:bodyPr spcFirstLastPara="1" wrap="square" lIns="91425" tIns="91425" rIns="91425" bIns="91425" anchor="ctr" anchorCtr="0">
            <a:normAutofit/>
          </a:bodyPr>
          <a:lstStyle>
            <a:lvl1pPr marL="0" marR="0" lvl="0" indent="0" algn="r">
              <a:lnSpc>
                <a:spcPct val="100000"/>
              </a:lnSpc>
              <a:spcBef>
                <a:spcPts val="0"/>
              </a:spcBef>
              <a:spcAft>
                <a:spcPts val="0"/>
              </a:spcAft>
              <a:buClr>
                <a:srgbClr val="000000"/>
              </a:buClr>
              <a:buSzPts val="5600"/>
              <a:buFont typeface="Arial"/>
              <a:buNone/>
              <a:defRPr sz="56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5600"/>
              <a:buFont typeface="Arial"/>
              <a:buNone/>
              <a:defRPr sz="56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5600"/>
              <a:buFont typeface="Arial"/>
              <a:buNone/>
              <a:defRPr sz="56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5600"/>
              <a:buFont typeface="Arial"/>
              <a:buNone/>
              <a:defRPr sz="56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5600"/>
              <a:buFont typeface="Arial"/>
              <a:buNone/>
              <a:defRPr sz="56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5600"/>
              <a:buFont typeface="Arial"/>
              <a:buNone/>
              <a:defRPr sz="56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5600"/>
              <a:buFont typeface="Arial"/>
              <a:buNone/>
              <a:defRPr sz="56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5600"/>
              <a:buFont typeface="Arial"/>
              <a:buNone/>
              <a:defRPr sz="56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5600"/>
              <a:buFont typeface="Arial"/>
              <a:buNone/>
              <a:defRPr sz="56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2"/>
          <p:cNvSpPr txBox="1">
            <a:spLocks noGrp="1"/>
          </p:cNvSpPr>
          <p:nvPr>
            <p:ph type="body" idx="1"/>
          </p:nvPr>
        </p:nvSpPr>
        <p:spPr>
          <a:xfrm>
            <a:off x="1496160" y="27075680"/>
            <a:ext cx="28794300" cy="3872700"/>
          </a:xfrm>
          <a:prstGeom prst="rect">
            <a:avLst/>
          </a:prstGeom>
          <a:noFill/>
          <a:ln>
            <a:noFill/>
          </a:ln>
        </p:spPr>
        <p:txBody>
          <a:bodyPr spcFirstLastPara="1" wrap="square" lIns="91425" tIns="91425" rIns="91425" bIns="91425" anchor="ctr" anchorCtr="0">
            <a:normAutofit/>
          </a:bodyPr>
          <a:lstStyle>
            <a:lvl1pPr marL="457200" lvl="0" indent="-228600" algn="l">
              <a:lnSpc>
                <a:spcPct val="100000"/>
              </a:lnSpc>
              <a:spcBef>
                <a:spcPts val="0"/>
              </a:spcBef>
              <a:spcAft>
                <a:spcPts val="0"/>
              </a:spcAft>
              <a:buSzPts val="1800"/>
              <a:buNone/>
              <a:defRPr/>
            </a:lvl1pPr>
          </a:lstStyle>
          <a:p>
            <a:endParaRPr/>
          </a:p>
        </p:txBody>
      </p:sp>
      <p:sp>
        <p:nvSpPr>
          <p:cNvPr id="43" name="Google Shape;43;p12"/>
          <p:cNvSpPr txBox="1">
            <a:spLocks noGrp="1"/>
          </p:cNvSpPr>
          <p:nvPr>
            <p:ph type="sldNum" idx="12"/>
          </p:nvPr>
        </p:nvSpPr>
        <p:spPr>
          <a:xfrm>
            <a:off x="40667799" y="29844589"/>
            <a:ext cx="2633700" cy="2519100"/>
          </a:xfrm>
          <a:prstGeom prst="rect">
            <a:avLst/>
          </a:prstGeom>
          <a:noFill/>
          <a:ln>
            <a:noFill/>
          </a:ln>
        </p:spPr>
        <p:txBody>
          <a:bodyPr spcFirstLastPara="1" wrap="square" lIns="91425" tIns="91425" rIns="91425" bIns="91425" anchor="ctr" anchorCtr="0">
            <a:normAutofit/>
          </a:bodyPr>
          <a:lstStyle>
            <a:lvl1pPr marL="0" marR="0" lvl="0" indent="0" algn="r">
              <a:lnSpc>
                <a:spcPct val="100000"/>
              </a:lnSpc>
              <a:spcBef>
                <a:spcPts val="0"/>
              </a:spcBef>
              <a:spcAft>
                <a:spcPts val="0"/>
              </a:spcAft>
              <a:buClr>
                <a:srgbClr val="000000"/>
              </a:buClr>
              <a:buSzPts val="5600"/>
              <a:buFont typeface="Arial"/>
              <a:buNone/>
              <a:defRPr sz="56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5600"/>
              <a:buFont typeface="Arial"/>
              <a:buNone/>
              <a:defRPr sz="56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5600"/>
              <a:buFont typeface="Arial"/>
              <a:buNone/>
              <a:defRPr sz="56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5600"/>
              <a:buFont typeface="Arial"/>
              <a:buNone/>
              <a:defRPr sz="56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5600"/>
              <a:buFont typeface="Arial"/>
              <a:buNone/>
              <a:defRPr sz="56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5600"/>
              <a:buFont typeface="Arial"/>
              <a:buNone/>
              <a:defRPr sz="56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5600"/>
              <a:buFont typeface="Arial"/>
              <a:buNone/>
              <a:defRPr sz="56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5600"/>
              <a:buFont typeface="Arial"/>
              <a:buNone/>
              <a:defRPr sz="56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5600"/>
              <a:buFont typeface="Arial"/>
              <a:buNone/>
              <a:defRPr sz="56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3"/>
          <p:cNvSpPr txBox="1">
            <a:spLocks noGrp="1"/>
          </p:cNvSpPr>
          <p:nvPr>
            <p:ph type="title"/>
          </p:nvPr>
        </p:nvSpPr>
        <p:spPr>
          <a:xfrm>
            <a:off x="1496160" y="2848160"/>
            <a:ext cx="40899000" cy="3665400"/>
          </a:xfrm>
          <a:prstGeom prst="rect">
            <a:avLst/>
          </a:prstGeom>
          <a:noFill/>
          <a:ln>
            <a:noFill/>
          </a:ln>
        </p:spPr>
        <p:txBody>
          <a:bodyPr spcFirstLastPara="1" wrap="square" lIns="91425" tIns="91425" rIns="91425" bIns="91425" anchor="t" anchorCtr="0">
            <a:normAutofit/>
          </a:bodyPr>
          <a:lstStyle>
            <a:lvl1pPr marR="0" lvl="0"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9pPr>
          </a:lstStyle>
          <a:p>
            <a:endParaRPr/>
          </a:p>
        </p:txBody>
      </p:sp>
      <p:sp>
        <p:nvSpPr>
          <p:cNvPr id="7" name="Google Shape;7;p3"/>
          <p:cNvSpPr txBox="1">
            <a:spLocks noGrp="1"/>
          </p:cNvSpPr>
          <p:nvPr>
            <p:ph type="body" idx="1"/>
          </p:nvPr>
        </p:nvSpPr>
        <p:spPr>
          <a:xfrm>
            <a:off x="1496160" y="7375840"/>
            <a:ext cx="40899000" cy="21864900"/>
          </a:xfrm>
          <a:prstGeom prst="rect">
            <a:avLst/>
          </a:prstGeom>
          <a:noFill/>
          <a:ln>
            <a:noFill/>
          </a:ln>
        </p:spPr>
        <p:txBody>
          <a:bodyPr spcFirstLastPara="1" wrap="square" lIns="91425" tIns="91425" rIns="91425" bIns="91425" anchor="t" anchorCtr="0">
            <a:normAutofit/>
          </a:bodyPr>
          <a:lstStyle>
            <a:lvl1pPr marL="457200" marR="0" lvl="0" indent="-342900" algn="l" rtl="0">
              <a:lnSpc>
                <a:spcPct val="115000"/>
              </a:lnSpc>
              <a:spcBef>
                <a:spcPts val="0"/>
              </a:spcBef>
              <a:spcAft>
                <a:spcPts val="0"/>
              </a:spcAft>
              <a:buClr>
                <a:schemeClr val="dk2"/>
              </a:buClr>
              <a:buSzPts val="1800"/>
              <a:buFont typeface="Arial"/>
              <a:buChar char="●"/>
              <a:defRPr sz="1800" b="0" i="0" u="none" strike="noStrike" cap="none">
                <a:solidFill>
                  <a:schemeClr val="dk2"/>
                </a:solidFill>
                <a:latin typeface="Arial"/>
                <a:ea typeface="Arial"/>
                <a:cs typeface="Arial"/>
                <a:sym typeface="Arial"/>
              </a:defRPr>
            </a:lvl1pPr>
            <a:lvl2pPr marL="914400" marR="0" lvl="1" indent="-317500" algn="l" rtl="0">
              <a:lnSpc>
                <a:spcPct val="115000"/>
              </a:lnSpc>
              <a:spcBef>
                <a:spcPts val="0"/>
              </a:spcBef>
              <a:spcAft>
                <a:spcPts val="0"/>
              </a:spcAft>
              <a:buClr>
                <a:schemeClr val="dk2"/>
              </a:buClr>
              <a:buSzPts val="1400"/>
              <a:buFont typeface="Arial"/>
              <a:buChar char="○"/>
              <a:defRPr sz="7840" b="0" i="0" u="none" strike="noStrike" cap="none">
                <a:solidFill>
                  <a:schemeClr val="dk2"/>
                </a:solidFill>
                <a:latin typeface="Arial"/>
                <a:ea typeface="Arial"/>
                <a:cs typeface="Arial"/>
                <a:sym typeface="Arial"/>
              </a:defRPr>
            </a:lvl2pPr>
            <a:lvl3pPr marL="1371600" marR="0" lvl="2" indent="-317500" algn="l" rtl="0">
              <a:lnSpc>
                <a:spcPct val="115000"/>
              </a:lnSpc>
              <a:spcBef>
                <a:spcPts val="0"/>
              </a:spcBef>
              <a:spcAft>
                <a:spcPts val="0"/>
              </a:spcAft>
              <a:buClr>
                <a:schemeClr val="dk2"/>
              </a:buClr>
              <a:buSzPts val="1400"/>
              <a:buFont typeface="Arial"/>
              <a:buChar char="■"/>
              <a:defRPr sz="7840" b="0" i="0" u="none" strike="noStrike" cap="none">
                <a:solidFill>
                  <a:schemeClr val="dk2"/>
                </a:solidFill>
                <a:latin typeface="Arial"/>
                <a:ea typeface="Arial"/>
                <a:cs typeface="Arial"/>
                <a:sym typeface="Arial"/>
              </a:defRPr>
            </a:lvl3pPr>
            <a:lvl4pPr marL="1828800" marR="0" lvl="3" indent="-317500" algn="l" rtl="0">
              <a:lnSpc>
                <a:spcPct val="115000"/>
              </a:lnSpc>
              <a:spcBef>
                <a:spcPts val="0"/>
              </a:spcBef>
              <a:spcAft>
                <a:spcPts val="0"/>
              </a:spcAft>
              <a:buClr>
                <a:schemeClr val="dk2"/>
              </a:buClr>
              <a:buSzPts val="1400"/>
              <a:buFont typeface="Arial"/>
              <a:buChar char="●"/>
              <a:defRPr sz="7840" b="0" i="0" u="none" strike="noStrike" cap="none">
                <a:solidFill>
                  <a:schemeClr val="dk2"/>
                </a:solidFill>
                <a:latin typeface="Arial"/>
                <a:ea typeface="Arial"/>
                <a:cs typeface="Arial"/>
                <a:sym typeface="Arial"/>
              </a:defRPr>
            </a:lvl4pPr>
            <a:lvl5pPr marL="2286000" marR="0" lvl="4" indent="-317500" algn="l" rtl="0">
              <a:lnSpc>
                <a:spcPct val="115000"/>
              </a:lnSpc>
              <a:spcBef>
                <a:spcPts val="0"/>
              </a:spcBef>
              <a:spcAft>
                <a:spcPts val="0"/>
              </a:spcAft>
              <a:buClr>
                <a:schemeClr val="dk2"/>
              </a:buClr>
              <a:buSzPts val="1400"/>
              <a:buFont typeface="Arial"/>
              <a:buChar char="○"/>
              <a:defRPr sz="7840" b="0" i="0" u="none" strike="noStrike" cap="none">
                <a:solidFill>
                  <a:schemeClr val="dk2"/>
                </a:solidFill>
                <a:latin typeface="Arial"/>
                <a:ea typeface="Arial"/>
                <a:cs typeface="Arial"/>
                <a:sym typeface="Arial"/>
              </a:defRPr>
            </a:lvl5pPr>
            <a:lvl6pPr marL="2743200" marR="0" lvl="5" indent="-317500" algn="l" rtl="0">
              <a:lnSpc>
                <a:spcPct val="115000"/>
              </a:lnSpc>
              <a:spcBef>
                <a:spcPts val="0"/>
              </a:spcBef>
              <a:spcAft>
                <a:spcPts val="0"/>
              </a:spcAft>
              <a:buClr>
                <a:schemeClr val="dk2"/>
              </a:buClr>
              <a:buSzPts val="1400"/>
              <a:buFont typeface="Arial"/>
              <a:buChar char="■"/>
              <a:defRPr sz="7840" b="0" i="0" u="none" strike="noStrike" cap="none">
                <a:solidFill>
                  <a:schemeClr val="dk2"/>
                </a:solidFill>
                <a:latin typeface="Arial"/>
                <a:ea typeface="Arial"/>
                <a:cs typeface="Arial"/>
                <a:sym typeface="Arial"/>
              </a:defRPr>
            </a:lvl6pPr>
            <a:lvl7pPr marL="3200400" marR="0" lvl="6" indent="-317500" algn="l" rtl="0">
              <a:lnSpc>
                <a:spcPct val="115000"/>
              </a:lnSpc>
              <a:spcBef>
                <a:spcPts val="0"/>
              </a:spcBef>
              <a:spcAft>
                <a:spcPts val="0"/>
              </a:spcAft>
              <a:buClr>
                <a:schemeClr val="dk2"/>
              </a:buClr>
              <a:buSzPts val="1400"/>
              <a:buFont typeface="Arial"/>
              <a:buChar char="●"/>
              <a:defRPr sz="7840" b="0" i="0" u="none" strike="noStrike" cap="none">
                <a:solidFill>
                  <a:schemeClr val="dk2"/>
                </a:solidFill>
                <a:latin typeface="Arial"/>
                <a:ea typeface="Arial"/>
                <a:cs typeface="Arial"/>
                <a:sym typeface="Arial"/>
              </a:defRPr>
            </a:lvl7pPr>
            <a:lvl8pPr marL="3657600" marR="0" lvl="7" indent="-317500" algn="l" rtl="0">
              <a:lnSpc>
                <a:spcPct val="115000"/>
              </a:lnSpc>
              <a:spcBef>
                <a:spcPts val="0"/>
              </a:spcBef>
              <a:spcAft>
                <a:spcPts val="0"/>
              </a:spcAft>
              <a:buClr>
                <a:schemeClr val="dk2"/>
              </a:buClr>
              <a:buSzPts val="1400"/>
              <a:buFont typeface="Arial"/>
              <a:buChar char="○"/>
              <a:defRPr sz="7840" b="0" i="0" u="none" strike="noStrike" cap="none">
                <a:solidFill>
                  <a:schemeClr val="dk2"/>
                </a:solidFill>
                <a:latin typeface="Arial"/>
                <a:ea typeface="Arial"/>
                <a:cs typeface="Arial"/>
                <a:sym typeface="Arial"/>
              </a:defRPr>
            </a:lvl8pPr>
            <a:lvl9pPr marL="4114800" marR="0" lvl="8" indent="-317500" algn="l" rtl="0">
              <a:lnSpc>
                <a:spcPct val="115000"/>
              </a:lnSpc>
              <a:spcBef>
                <a:spcPts val="0"/>
              </a:spcBef>
              <a:spcAft>
                <a:spcPts val="0"/>
              </a:spcAft>
              <a:buClr>
                <a:schemeClr val="dk2"/>
              </a:buClr>
              <a:buSzPts val="1400"/>
              <a:buFont typeface="Arial"/>
              <a:buChar char="■"/>
              <a:defRPr sz="7840" b="0" i="0" u="none" strike="noStrike" cap="none">
                <a:solidFill>
                  <a:schemeClr val="dk2"/>
                </a:solidFill>
                <a:latin typeface="Arial"/>
                <a:ea typeface="Arial"/>
                <a:cs typeface="Arial"/>
                <a:sym typeface="Arial"/>
              </a:defRPr>
            </a:lvl9pPr>
          </a:lstStyle>
          <a:p>
            <a:endParaRPr/>
          </a:p>
        </p:txBody>
      </p:sp>
      <p:sp>
        <p:nvSpPr>
          <p:cNvPr id="8" name="Google Shape;8;p3"/>
          <p:cNvSpPr txBox="1">
            <a:spLocks noGrp="1"/>
          </p:cNvSpPr>
          <p:nvPr>
            <p:ph type="sldNum" idx="12"/>
          </p:nvPr>
        </p:nvSpPr>
        <p:spPr>
          <a:xfrm>
            <a:off x="40667799" y="29844589"/>
            <a:ext cx="2633700" cy="2519100"/>
          </a:xfrm>
          <a:prstGeom prst="rect">
            <a:avLst/>
          </a:prstGeom>
          <a:noFill/>
          <a:ln>
            <a:noFill/>
          </a:ln>
        </p:spPr>
        <p:txBody>
          <a:bodyPr spcFirstLastPara="1" wrap="square" lIns="91425" tIns="91425" rIns="91425" bIns="91425" anchor="ctr" anchorCtr="0">
            <a:normAutofit/>
          </a:bodyPr>
          <a:lstStyle>
            <a:lvl1pPr marL="0" marR="0" lvl="0" indent="0" algn="r" rtl="0">
              <a:lnSpc>
                <a:spcPct val="100000"/>
              </a:lnSpc>
              <a:spcBef>
                <a:spcPts val="0"/>
              </a:spcBef>
              <a:spcAft>
                <a:spcPts val="0"/>
              </a:spcAft>
              <a:buClr>
                <a:srgbClr val="000000"/>
              </a:buClr>
              <a:buSzPts val="5600"/>
              <a:buFont typeface="Arial"/>
              <a:buNone/>
              <a:defRPr sz="5600" b="0" i="0" u="none" strike="noStrike" cap="none">
                <a:solidFill>
                  <a:schemeClr val="dk2"/>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5600"/>
              <a:buFont typeface="Arial"/>
              <a:buNone/>
              <a:defRPr sz="5600" b="0" i="0" u="none" strike="noStrike" cap="none">
                <a:solidFill>
                  <a:schemeClr val="dk2"/>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5600"/>
              <a:buFont typeface="Arial"/>
              <a:buNone/>
              <a:defRPr sz="5600" b="0" i="0" u="none" strike="noStrike" cap="none">
                <a:solidFill>
                  <a:schemeClr val="dk2"/>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5600"/>
              <a:buFont typeface="Arial"/>
              <a:buNone/>
              <a:defRPr sz="5600" b="0" i="0" u="none" strike="noStrike" cap="none">
                <a:solidFill>
                  <a:schemeClr val="dk2"/>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5600"/>
              <a:buFont typeface="Arial"/>
              <a:buNone/>
              <a:defRPr sz="5600" b="0" i="0" u="none" strike="noStrike" cap="none">
                <a:solidFill>
                  <a:schemeClr val="dk2"/>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5600"/>
              <a:buFont typeface="Arial"/>
              <a:buNone/>
              <a:defRPr sz="5600" b="0" i="0" u="none" strike="noStrike" cap="none">
                <a:solidFill>
                  <a:schemeClr val="dk2"/>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5600"/>
              <a:buFont typeface="Arial"/>
              <a:buNone/>
              <a:defRPr sz="5600" b="0" i="0" u="none" strike="noStrike" cap="none">
                <a:solidFill>
                  <a:schemeClr val="dk2"/>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5600"/>
              <a:buFont typeface="Arial"/>
              <a:buNone/>
              <a:defRPr sz="5600" b="0" i="0" u="none" strike="noStrike" cap="none">
                <a:solidFill>
                  <a:schemeClr val="dk2"/>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5600"/>
              <a:buFont typeface="Arial"/>
              <a:buNone/>
              <a:defRPr sz="56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0"/>
        <p:cNvGrpSpPr/>
        <p:nvPr/>
      </p:nvGrpSpPr>
      <p:grpSpPr>
        <a:xfrm>
          <a:off x="0" y="0"/>
          <a:ext cx="0" cy="0"/>
          <a:chOff x="0" y="0"/>
          <a:chExt cx="0" cy="0"/>
        </a:xfrm>
      </p:grpSpPr>
      <p:sp>
        <p:nvSpPr>
          <p:cNvPr id="51" name="Google Shape;51;g2e7e8142f5c_6_0"/>
          <p:cNvSpPr txBox="1">
            <a:spLocks noGrp="1"/>
          </p:cNvSpPr>
          <p:nvPr>
            <p:ph type="title"/>
          </p:nvPr>
        </p:nvSpPr>
        <p:spPr>
          <a:xfrm>
            <a:off x="1496160" y="2848160"/>
            <a:ext cx="40899000" cy="3665400"/>
          </a:xfrm>
          <a:prstGeom prst="rect">
            <a:avLst/>
          </a:prstGeom>
          <a:noFill/>
          <a:ln>
            <a:noFill/>
          </a:ln>
        </p:spPr>
        <p:txBody>
          <a:bodyPr spcFirstLastPara="1" wrap="square" lIns="91425" tIns="91425" rIns="91425" bIns="91425" anchor="t" anchorCtr="0">
            <a:normAutofit/>
          </a:bodyPr>
          <a:lstStyle>
            <a:lvl1pPr marR="0" lvl="0"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9pPr>
          </a:lstStyle>
          <a:p>
            <a:endParaRPr/>
          </a:p>
        </p:txBody>
      </p:sp>
      <p:sp>
        <p:nvSpPr>
          <p:cNvPr id="52" name="Google Shape;52;g2e7e8142f5c_6_0"/>
          <p:cNvSpPr txBox="1">
            <a:spLocks noGrp="1"/>
          </p:cNvSpPr>
          <p:nvPr>
            <p:ph type="body" idx="1"/>
          </p:nvPr>
        </p:nvSpPr>
        <p:spPr>
          <a:xfrm>
            <a:off x="1496160" y="7375840"/>
            <a:ext cx="40899000" cy="21864900"/>
          </a:xfrm>
          <a:prstGeom prst="rect">
            <a:avLst/>
          </a:prstGeom>
          <a:noFill/>
          <a:ln>
            <a:noFill/>
          </a:ln>
        </p:spPr>
        <p:txBody>
          <a:bodyPr spcFirstLastPara="1" wrap="square" lIns="91425" tIns="91425" rIns="91425" bIns="91425" anchor="t" anchorCtr="0">
            <a:normAutofit/>
          </a:bodyPr>
          <a:lstStyle>
            <a:lvl1pPr marL="457200" marR="0" lvl="0" indent="-342900" algn="l" rtl="0">
              <a:lnSpc>
                <a:spcPct val="115000"/>
              </a:lnSpc>
              <a:spcBef>
                <a:spcPts val="0"/>
              </a:spcBef>
              <a:spcAft>
                <a:spcPts val="0"/>
              </a:spcAft>
              <a:buClr>
                <a:schemeClr val="dk2"/>
              </a:buClr>
              <a:buSzPts val="1800"/>
              <a:buFont typeface="Arial"/>
              <a:buChar char="●"/>
              <a:defRPr sz="1800" b="0" i="0" u="none" strike="noStrike" cap="none">
                <a:solidFill>
                  <a:schemeClr val="dk2"/>
                </a:solidFill>
                <a:latin typeface="Arial"/>
                <a:ea typeface="Arial"/>
                <a:cs typeface="Arial"/>
                <a:sym typeface="Arial"/>
              </a:defRPr>
            </a:lvl1pPr>
            <a:lvl2pPr marL="914400" marR="0" lvl="1" indent="-317500" algn="l" rtl="0">
              <a:lnSpc>
                <a:spcPct val="115000"/>
              </a:lnSpc>
              <a:spcBef>
                <a:spcPts val="0"/>
              </a:spcBef>
              <a:spcAft>
                <a:spcPts val="0"/>
              </a:spcAft>
              <a:buClr>
                <a:schemeClr val="dk2"/>
              </a:buClr>
              <a:buSzPts val="1400"/>
              <a:buFont typeface="Arial"/>
              <a:buChar char="○"/>
              <a:defRPr sz="7840" b="0" i="0" u="none" strike="noStrike" cap="none">
                <a:solidFill>
                  <a:schemeClr val="dk2"/>
                </a:solidFill>
                <a:latin typeface="Arial"/>
                <a:ea typeface="Arial"/>
                <a:cs typeface="Arial"/>
                <a:sym typeface="Arial"/>
              </a:defRPr>
            </a:lvl2pPr>
            <a:lvl3pPr marL="1371600" marR="0" lvl="2" indent="-317500" algn="l" rtl="0">
              <a:lnSpc>
                <a:spcPct val="115000"/>
              </a:lnSpc>
              <a:spcBef>
                <a:spcPts val="0"/>
              </a:spcBef>
              <a:spcAft>
                <a:spcPts val="0"/>
              </a:spcAft>
              <a:buClr>
                <a:schemeClr val="dk2"/>
              </a:buClr>
              <a:buSzPts val="1400"/>
              <a:buFont typeface="Arial"/>
              <a:buChar char="■"/>
              <a:defRPr sz="7840" b="0" i="0" u="none" strike="noStrike" cap="none">
                <a:solidFill>
                  <a:schemeClr val="dk2"/>
                </a:solidFill>
                <a:latin typeface="Arial"/>
                <a:ea typeface="Arial"/>
                <a:cs typeface="Arial"/>
                <a:sym typeface="Arial"/>
              </a:defRPr>
            </a:lvl3pPr>
            <a:lvl4pPr marL="1828800" marR="0" lvl="3" indent="-317500" algn="l" rtl="0">
              <a:lnSpc>
                <a:spcPct val="115000"/>
              </a:lnSpc>
              <a:spcBef>
                <a:spcPts val="0"/>
              </a:spcBef>
              <a:spcAft>
                <a:spcPts val="0"/>
              </a:spcAft>
              <a:buClr>
                <a:schemeClr val="dk2"/>
              </a:buClr>
              <a:buSzPts val="1400"/>
              <a:buFont typeface="Arial"/>
              <a:buChar char="●"/>
              <a:defRPr sz="7840" b="0" i="0" u="none" strike="noStrike" cap="none">
                <a:solidFill>
                  <a:schemeClr val="dk2"/>
                </a:solidFill>
                <a:latin typeface="Arial"/>
                <a:ea typeface="Arial"/>
                <a:cs typeface="Arial"/>
                <a:sym typeface="Arial"/>
              </a:defRPr>
            </a:lvl4pPr>
            <a:lvl5pPr marL="2286000" marR="0" lvl="4" indent="-317500" algn="l" rtl="0">
              <a:lnSpc>
                <a:spcPct val="115000"/>
              </a:lnSpc>
              <a:spcBef>
                <a:spcPts val="0"/>
              </a:spcBef>
              <a:spcAft>
                <a:spcPts val="0"/>
              </a:spcAft>
              <a:buClr>
                <a:schemeClr val="dk2"/>
              </a:buClr>
              <a:buSzPts val="1400"/>
              <a:buFont typeface="Arial"/>
              <a:buChar char="○"/>
              <a:defRPr sz="7840" b="0" i="0" u="none" strike="noStrike" cap="none">
                <a:solidFill>
                  <a:schemeClr val="dk2"/>
                </a:solidFill>
                <a:latin typeface="Arial"/>
                <a:ea typeface="Arial"/>
                <a:cs typeface="Arial"/>
                <a:sym typeface="Arial"/>
              </a:defRPr>
            </a:lvl5pPr>
            <a:lvl6pPr marL="2743200" marR="0" lvl="5" indent="-317500" algn="l" rtl="0">
              <a:lnSpc>
                <a:spcPct val="115000"/>
              </a:lnSpc>
              <a:spcBef>
                <a:spcPts val="0"/>
              </a:spcBef>
              <a:spcAft>
                <a:spcPts val="0"/>
              </a:spcAft>
              <a:buClr>
                <a:schemeClr val="dk2"/>
              </a:buClr>
              <a:buSzPts val="1400"/>
              <a:buFont typeface="Arial"/>
              <a:buChar char="■"/>
              <a:defRPr sz="7840" b="0" i="0" u="none" strike="noStrike" cap="none">
                <a:solidFill>
                  <a:schemeClr val="dk2"/>
                </a:solidFill>
                <a:latin typeface="Arial"/>
                <a:ea typeface="Arial"/>
                <a:cs typeface="Arial"/>
                <a:sym typeface="Arial"/>
              </a:defRPr>
            </a:lvl6pPr>
            <a:lvl7pPr marL="3200400" marR="0" lvl="6" indent="-317500" algn="l" rtl="0">
              <a:lnSpc>
                <a:spcPct val="115000"/>
              </a:lnSpc>
              <a:spcBef>
                <a:spcPts val="0"/>
              </a:spcBef>
              <a:spcAft>
                <a:spcPts val="0"/>
              </a:spcAft>
              <a:buClr>
                <a:schemeClr val="dk2"/>
              </a:buClr>
              <a:buSzPts val="1400"/>
              <a:buFont typeface="Arial"/>
              <a:buChar char="●"/>
              <a:defRPr sz="7840" b="0" i="0" u="none" strike="noStrike" cap="none">
                <a:solidFill>
                  <a:schemeClr val="dk2"/>
                </a:solidFill>
                <a:latin typeface="Arial"/>
                <a:ea typeface="Arial"/>
                <a:cs typeface="Arial"/>
                <a:sym typeface="Arial"/>
              </a:defRPr>
            </a:lvl7pPr>
            <a:lvl8pPr marL="3657600" marR="0" lvl="7" indent="-317500" algn="l" rtl="0">
              <a:lnSpc>
                <a:spcPct val="115000"/>
              </a:lnSpc>
              <a:spcBef>
                <a:spcPts val="0"/>
              </a:spcBef>
              <a:spcAft>
                <a:spcPts val="0"/>
              </a:spcAft>
              <a:buClr>
                <a:schemeClr val="dk2"/>
              </a:buClr>
              <a:buSzPts val="1400"/>
              <a:buFont typeface="Arial"/>
              <a:buChar char="○"/>
              <a:defRPr sz="7840" b="0" i="0" u="none" strike="noStrike" cap="none">
                <a:solidFill>
                  <a:schemeClr val="dk2"/>
                </a:solidFill>
                <a:latin typeface="Arial"/>
                <a:ea typeface="Arial"/>
                <a:cs typeface="Arial"/>
                <a:sym typeface="Arial"/>
              </a:defRPr>
            </a:lvl8pPr>
            <a:lvl9pPr marL="4114800" marR="0" lvl="8" indent="-317500" algn="l" rtl="0">
              <a:lnSpc>
                <a:spcPct val="115000"/>
              </a:lnSpc>
              <a:spcBef>
                <a:spcPts val="0"/>
              </a:spcBef>
              <a:spcAft>
                <a:spcPts val="0"/>
              </a:spcAft>
              <a:buClr>
                <a:schemeClr val="dk2"/>
              </a:buClr>
              <a:buSzPts val="1400"/>
              <a:buFont typeface="Arial"/>
              <a:buChar char="■"/>
              <a:defRPr sz="7840" b="0" i="0" u="none" strike="noStrike" cap="none">
                <a:solidFill>
                  <a:schemeClr val="dk2"/>
                </a:solidFill>
                <a:latin typeface="Arial"/>
                <a:ea typeface="Arial"/>
                <a:cs typeface="Arial"/>
                <a:sym typeface="Arial"/>
              </a:defRPr>
            </a:lvl9pPr>
          </a:lstStyle>
          <a:p>
            <a:endParaRPr/>
          </a:p>
        </p:txBody>
      </p:sp>
      <p:sp>
        <p:nvSpPr>
          <p:cNvPr id="53" name="Google Shape;53;g2e7e8142f5c_6_0"/>
          <p:cNvSpPr txBox="1">
            <a:spLocks noGrp="1"/>
          </p:cNvSpPr>
          <p:nvPr>
            <p:ph type="sldNum" idx="12"/>
          </p:nvPr>
        </p:nvSpPr>
        <p:spPr>
          <a:xfrm>
            <a:off x="40667799" y="29844589"/>
            <a:ext cx="2633700" cy="2519100"/>
          </a:xfrm>
          <a:prstGeom prst="rect">
            <a:avLst/>
          </a:prstGeom>
          <a:noFill/>
          <a:ln>
            <a:noFill/>
          </a:ln>
        </p:spPr>
        <p:txBody>
          <a:bodyPr spcFirstLastPara="1" wrap="square" lIns="91425" tIns="91425" rIns="91425" bIns="91425" anchor="ctr" anchorCtr="0">
            <a:normAutofit/>
          </a:bodyPr>
          <a:lstStyle>
            <a:lvl1pPr marL="0" marR="0" lvl="0" indent="0" algn="r" rtl="0">
              <a:lnSpc>
                <a:spcPct val="100000"/>
              </a:lnSpc>
              <a:spcBef>
                <a:spcPts val="0"/>
              </a:spcBef>
              <a:spcAft>
                <a:spcPts val="0"/>
              </a:spcAft>
              <a:buClr>
                <a:srgbClr val="000000"/>
              </a:buClr>
              <a:buSzPts val="5600"/>
              <a:buFont typeface="Arial"/>
              <a:buNone/>
              <a:defRPr sz="4800" b="0" i="0" u="none" strike="noStrike" cap="none">
                <a:solidFill>
                  <a:schemeClr val="dk2"/>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5600"/>
              <a:buFont typeface="Arial"/>
              <a:buNone/>
              <a:defRPr sz="4800" b="0" i="0" u="none" strike="noStrike" cap="none">
                <a:solidFill>
                  <a:schemeClr val="dk2"/>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5600"/>
              <a:buFont typeface="Arial"/>
              <a:buNone/>
              <a:defRPr sz="4800" b="0" i="0" u="none" strike="noStrike" cap="none">
                <a:solidFill>
                  <a:schemeClr val="dk2"/>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5600"/>
              <a:buFont typeface="Arial"/>
              <a:buNone/>
              <a:defRPr sz="4800" b="0" i="0" u="none" strike="noStrike" cap="none">
                <a:solidFill>
                  <a:schemeClr val="dk2"/>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5600"/>
              <a:buFont typeface="Arial"/>
              <a:buNone/>
              <a:defRPr sz="4800" b="0" i="0" u="none" strike="noStrike" cap="none">
                <a:solidFill>
                  <a:schemeClr val="dk2"/>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5600"/>
              <a:buFont typeface="Arial"/>
              <a:buNone/>
              <a:defRPr sz="4800" b="0" i="0" u="none" strike="noStrike" cap="none">
                <a:solidFill>
                  <a:schemeClr val="dk2"/>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5600"/>
              <a:buFont typeface="Arial"/>
              <a:buNone/>
              <a:defRPr sz="4800" b="0" i="0" u="none" strike="noStrike" cap="none">
                <a:solidFill>
                  <a:schemeClr val="dk2"/>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5600"/>
              <a:buFont typeface="Arial"/>
              <a:buNone/>
              <a:defRPr sz="4800" b="0" i="0" u="none" strike="noStrike" cap="none">
                <a:solidFill>
                  <a:schemeClr val="dk2"/>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5600"/>
              <a:buFont typeface="Arial"/>
              <a:buNone/>
              <a:defRPr sz="48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 bg1="lt1" tx1="dk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drive.google.com/file/d/1yC3gm8oqT4Uzx6zflrpRjapdqDZE7bag/view" TargetMode="External"/><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98"/>
        <p:cNvGrpSpPr/>
        <p:nvPr/>
      </p:nvGrpSpPr>
      <p:grpSpPr>
        <a:xfrm>
          <a:off x="0" y="0"/>
          <a:ext cx="0" cy="0"/>
          <a:chOff x="0" y="0"/>
          <a:chExt cx="0" cy="0"/>
        </a:xfrm>
      </p:grpSpPr>
      <p:sp>
        <p:nvSpPr>
          <p:cNvPr id="99" name="Google Shape;99;g2e7e8142f5c_6_45"/>
          <p:cNvSpPr txBox="1">
            <a:spLocks noGrp="1"/>
          </p:cNvSpPr>
          <p:nvPr>
            <p:ph type="body" idx="1"/>
          </p:nvPr>
        </p:nvSpPr>
        <p:spPr>
          <a:xfrm>
            <a:off x="0" y="194650"/>
            <a:ext cx="43891200" cy="26650500"/>
          </a:xfrm>
          <a:prstGeom prst="rect">
            <a:avLst/>
          </a:prstGeom>
          <a:noFill/>
          <a:ln>
            <a:noFill/>
          </a:ln>
        </p:spPr>
        <p:txBody>
          <a:bodyPr spcFirstLastPara="1" wrap="square" lIns="78350" tIns="78350" rIns="78350" bIns="78350" anchor="t" anchorCtr="0">
            <a:normAutofit/>
          </a:bodyPr>
          <a:lstStyle/>
          <a:p>
            <a:pPr marL="119732" lvl="0" indent="0" algn="l" rtl="0">
              <a:lnSpc>
                <a:spcPct val="115000"/>
              </a:lnSpc>
              <a:spcBef>
                <a:spcPts val="0"/>
              </a:spcBef>
              <a:spcAft>
                <a:spcPts val="0"/>
              </a:spcAft>
              <a:buSzPts val="1400"/>
              <a:buNone/>
            </a:pPr>
            <a:r>
              <a:rPr lang="en-US" dirty="0"/>
              <a:t>Please use Slide 2 as the template for your poster presentations. This template has been formatted so that it meets the size requirements (36”x48”). All posters must include the AIM-AHEAD logo and the funding description. You are not required to but may use the AIM-AHEAD media kit as a guide when selecting colors and fonts for your poster: </a:t>
            </a:r>
            <a:r>
              <a:rPr lang="en-US" u="sng" dirty="0">
                <a:solidFill>
                  <a:schemeClr val="hlink"/>
                </a:solidFill>
                <a:hlinkClick r:id="rId3"/>
              </a:rPr>
              <a:t>AIM-AHEAD Media Kit</a:t>
            </a:r>
            <a:r>
              <a:rPr lang="en-US" dirty="0"/>
              <a:t>.</a:t>
            </a:r>
            <a:endParaRPr dirty="0"/>
          </a:p>
          <a:p>
            <a:pPr marL="119732" lvl="0" indent="0" algn="l" rtl="0">
              <a:lnSpc>
                <a:spcPct val="115000"/>
              </a:lnSpc>
              <a:spcBef>
                <a:spcPts val="0"/>
              </a:spcBef>
              <a:spcAft>
                <a:spcPts val="0"/>
              </a:spcAft>
              <a:buSzPts val="1400"/>
              <a:buNone/>
            </a:pPr>
            <a:endParaRPr dirty="0"/>
          </a:p>
          <a:p>
            <a:pPr marL="119732" indent="0">
              <a:buNone/>
            </a:pPr>
            <a:r>
              <a:rPr lang="en-US" dirty="0"/>
              <a:t>Here is a text of the funding description: </a:t>
            </a:r>
            <a:r>
              <a:rPr lang="en-US" i="1" dirty="0"/>
              <a:t> The research reported in this poster/abstract was supported by [name of author’s Institute(s)], AIM-AHEAD Coordinating Center, award number OTA-21-017, and was, in part,</a:t>
            </a:r>
          </a:p>
          <a:p>
            <a:pPr marL="119732" indent="0">
              <a:buNone/>
            </a:pPr>
            <a:r>
              <a:rPr lang="en-US" i="1" dirty="0"/>
              <a:t>funded by the National Institutes of Health Agreement No. 1OT2OD032581. The views and conclusions contained in this document are those of the authors and should not be interpreted as representing the official policies, either expressed or implied, of the NIH.</a:t>
            </a:r>
            <a:endParaRPr dirty="0"/>
          </a:p>
          <a:p>
            <a:pPr marL="119732" lvl="0" indent="0" algn="l" rtl="0">
              <a:lnSpc>
                <a:spcPct val="115000"/>
              </a:lnSpc>
              <a:spcBef>
                <a:spcPts val="0"/>
              </a:spcBef>
              <a:spcAft>
                <a:spcPts val="0"/>
              </a:spcAft>
              <a:buSzPts val="1400"/>
              <a:buNone/>
            </a:pPr>
            <a:endParaRPr dirty="0"/>
          </a:p>
          <a:p>
            <a:pPr marL="119732" lvl="0" indent="0" algn="l" rtl="0">
              <a:lnSpc>
                <a:spcPct val="115000"/>
              </a:lnSpc>
              <a:spcBef>
                <a:spcPts val="0"/>
              </a:spcBef>
              <a:spcAft>
                <a:spcPts val="0"/>
              </a:spcAft>
              <a:buSzPts val="1400"/>
              <a:buNone/>
            </a:pPr>
            <a:endParaRPr dirty="0"/>
          </a:p>
          <a:p>
            <a:pPr marL="119732" lvl="0" indent="0" algn="l" rtl="0">
              <a:lnSpc>
                <a:spcPct val="115000"/>
              </a:lnSpc>
              <a:spcBef>
                <a:spcPts val="0"/>
              </a:spcBef>
              <a:spcAft>
                <a:spcPts val="0"/>
              </a:spcAft>
              <a:buSzPts val="1400"/>
              <a:buNone/>
            </a:pPr>
            <a:r>
              <a:rPr lang="en-US" sz="20000" b="1" dirty="0">
                <a:solidFill>
                  <a:srgbClr val="980000"/>
                </a:solidFill>
              </a:rPr>
              <a:t>Please be sure to either make a copy of the template or download it as a PowerPoint file.</a:t>
            </a:r>
            <a:endParaRPr sz="20000" b="1" dirty="0">
              <a:solidFill>
                <a:srgbClr val="980000"/>
              </a:solidFill>
            </a:endParaRPr>
          </a:p>
          <a:p>
            <a:pPr marL="119732" lvl="0" indent="0" algn="l" rtl="0">
              <a:lnSpc>
                <a:spcPct val="115000"/>
              </a:lnSpc>
              <a:spcBef>
                <a:spcPts val="0"/>
              </a:spcBef>
              <a:spcAft>
                <a:spcPts val="0"/>
              </a:spcAft>
              <a:buSzPts val="1400"/>
              <a:buNone/>
            </a:pPr>
            <a:endParaRP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03"/>
        <p:cNvGrpSpPr/>
        <p:nvPr/>
      </p:nvGrpSpPr>
      <p:grpSpPr>
        <a:xfrm>
          <a:off x="0" y="0"/>
          <a:ext cx="0" cy="0"/>
          <a:chOff x="0" y="0"/>
          <a:chExt cx="0" cy="0"/>
        </a:xfrm>
      </p:grpSpPr>
      <p:sp>
        <p:nvSpPr>
          <p:cNvPr id="105" name="Google Shape;105;g2e7e8142f5c_6_50"/>
          <p:cNvSpPr txBox="1"/>
          <p:nvPr/>
        </p:nvSpPr>
        <p:spPr>
          <a:xfrm>
            <a:off x="-50486" y="32417762"/>
            <a:ext cx="43891200" cy="471600"/>
          </a:xfrm>
          <a:prstGeom prst="rect">
            <a:avLst/>
          </a:prstGeom>
          <a:solidFill>
            <a:srgbClr val="D9D9D9"/>
          </a:solidFill>
          <a:ln>
            <a:noFill/>
          </a:ln>
        </p:spPr>
        <p:txBody>
          <a:bodyPr spcFirstLastPara="1" wrap="square" lIns="75100" tIns="37525" rIns="75100" bIns="37525" anchor="t" anchorCtr="0">
            <a:spAutoFit/>
          </a:bodyPr>
          <a:lstStyle/>
          <a:p>
            <a:pPr marL="0" marR="0" lvl="0" indent="0" algn="l" rtl="0">
              <a:lnSpc>
                <a:spcPct val="100000"/>
              </a:lnSpc>
              <a:spcBef>
                <a:spcPts val="0"/>
              </a:spcBef>
              <a:spcAft>
                <a:spcPts val="0"/>
              </a:spcAft>
              <a:buNone/>
            </a:pPr>
            <a:r>
              <a:rPr lang="en-US" sz="2571" b="0" i="0" u="none" strike="noStrike" cap="none" dirty="0">
                <a:solidFill>
                  <a:schemeClr val="dk1"/>
                </a:solidFill>
                <a:latin typeface="Calibri"/>
                <a:ea typeface="Calibri"/>
                <a:cs typeface="Calibri"/>
                <a:sym typeface="Calibri"/>
              </a:rPr>
              <a:t>This research was, in part, funded by the National Institutes of Health (NIH) Agreement NO. 1OT2OD032581. The views and conclusions contained in this document are those of the authors and should not be interpreted as representing the official policies, either expressed or implied, of the NIH.</a:t>
            </a:r>
            <a:endParaRPr sz="3840" b="0" i="0" u="none" strike="noStrike" cap="none" dirty="0">
              <a:solidFill>
                <a:schemeClr val="dk1"/>
              </a:solidFill>
              <a:latin typeface="Calibri"/>
              <a:ea typeface="Calibri"/>
              <a:cs typeface="Calibri"/>
              <a:sym typeface="Calibri"/>
            </a:endParaRPr>
          </a:p>
        </p:txBody>
      </p:sp>
      <p:sp>
        <p:nvSpPr>
          <p:cNvPr id="106" name="Google Shape;106;g2e7e8142f5c_6_50"/>
          <p:cNvSpPr txBox="1">
            <a:spLocks noGrp="1"/>
          </p:cNvSpPr>
          <p:nvPr>
            <p:ph type="title"/>
          </p:nvPr>
        </p:nvSpPr>
        <p:spPr>
          <a:xfrm>
            <a:off x="50486" y="-29443"/>
            <a:ext cx="38194500" cy="4096200"/>
          </a:xfrm>
          <a:prstGeom prst="rect">
            <a:avLst/>
          </a:prstGeom>
          <a:solidFill>
            <a:srgbClr val="C9DAF8"/>
          </a:solidFill>
          <a:ln>
            <a:noFill/>
          </a:ln>
        </p:spPr>
        <p:txBody>
          <a:bodyPr spcFirstLastPara="1" wrap="square" lIns="78350" tIns="78350" rIns="78350" bIns="78350" anchor="t" anchorCtr="0">
            <a:normAutofit/>
          </a:bodyPr>
          <a:lstStyle/>
          <a:p>
            <a:pPr marL="1665359" lvl="0" indent="-97963" algn="ctr" rtl="0">
              <a:lnSpc>
                <a:spcPct val="90000"/>
              </a:lnSpc>
              <a:spcBef>
                <a:spcPts val="1029"/>
              </a:spcBef>
              <a:spcAft>
                <a:spcPts val="0"/>
              </a:spcAft>
              <a:buSzPct val="54442"/>
              <a:buNone/>
            </a:pPr>
            <a:br>
              <a:rPr lang="en-US" sz="5143" b="0" dirty="0">
                <a:solidFill>
                  <a:schemeClr val="dk1"/>
                </a:solidFill>
              </a:rPr>
            </a:br>
            <a:r>
              <a:rPr lang="en-US" sz="5143" b="0" dirty="0">
                <a:solidFill>
                  <a:schemeClr val="dk1"/>
                </a:solidFill>
              </a:rPr>
              <a:t>ENTER </a:t>
            </a:r>
            <a:r>
              <a:rPr lang="en-US" sz="6000" b="0" dirty="0">
                <a:solidFill>
                  <a:schemeClr val="dk1"/>
                </a:solidFill>
              </a:rPr>
              <a:t>POSTER TITLE</a:t>
            </a:r>
            <a:endParaRPr sz="6000" dirty="0"/>
          </a:p>
        </p:txBody>
      </p:sp>
      <p:sp>
        <p:nvSpPr>
          <p:cNvPr id="107" name="Google Shape;107;g2e7e8142f5c_6_50"/>
          <p:cNvSpPr txBox="1">
            <a:spLocks noGrp="1"/>
          </p:cNvSpPr>
          <p:nvPr>
            <p:ph type="body" idx="1"/>
          </p:nvPr>
        </p:nvSpPr>
        <p:spPr>
          <a:xfrm>
            <a:off x="50486" y="5392555"/>
            <a:ext cx="13869600" cy="27025200"/>
          </a:xfrm>
          <a:prstGeom prst="rect">
            <a:avLst/>
          </a:prstGeom>
          <a:solidFill>
            <a:srgbClr val="C9DAF8"/>
          </a:solidFill>
          <a:ln>
            <a:noFill/>
          </a:ln>
        </p:spPr>
        <p:txBody>
          <a:bodyPr spcFirstLastPara="1" wrap="square" lIns="78350" tIns="78350" rIns="78350" bIns="78350" anchor="t" anchorCtr="0">
            <a:normAutofit/>
          </a:bodyPr>
          <a:lstStyle/>
          <a:p>
            <a:pPr marL="0" lvl="0" indent="0" algn="l" rtl="0">
              <a:lnSpc>
                <a:spcPct val="115000"/>
              </a:lnSpc>
              <a:spcBef>
                <a:spcPts val="0"/>
              </a:spcBef>
              <a:spcAft>
                <a:spcPts val="0"/>
              </a:spcAft>
              <a:buSzPct val="54634"/>
              <a:buNone/>
            </a:pPr>
            <a:endParaRPr sz="3514" b="1" dirty="0"/>
          </a:p>
          <a:p>
            <a:pPr marL="0" lvl="0" indent="0" algn="l" rtl="0">
              <a:lnSpc>
                <a:spcPct val="115000"/>
              </a:lnSpc>
              <a:spcBef>
                <a:spcPts val="0"/>
              </a:spcBef>
              <a:spcAft>
                <a:spcPts val="0"/>
              </a:spcAft>
              <a:buSzPct val="30067"/>
              <a:buNone/>
            </a:pPr>
            <a:r>
              <a:rPr lang="en-US" sz="6385" b="1" dirty="0"/>
              <a:t>BACKGROUND:</a:t>
            </a:r>
          </a:p>
          <a:p>
            <a:pPr marL="0" lvl="0" indent="0" algn="l" rtl="0">
              <a:lnSpc>
                <a:spcPct val="115000"/>
              </a:lnSpc>
              <a:spcBef>
                <a:spcPts val="0"/>
              </a:spcBef>
              <a:spcAft>
                <a:spcPts val="0"/>
              </a:spcAft>
              <a:buSzPct val="30067"/>
              <a:buNone/>
            </a:pPr>
            <a:endParaRPr lang="en-US" sz="6385" b="1" dirty="0"/>
          </a:p>
          <a:p>
            <a:pPr marL="0" lvl="0" indent="0" algn="l" rtl="0">
              <a:lnSpc>
                <a:spcPct val="115000"/>
              </a:lnSpc>
              <a:spcBef>
                <a:spcPts val="0"/>
              </a:spcBef>
              <a:spcAft>
                <a:spcPts val="0"/>
              </a:spcAft>
              <a:buSzPct val="30067"/>
              <a:buNone/>
            </a:pPr>
            <a:endParaRPr lang="en-US" sz="6385" b="1" dirty="0"/>
          </a:p>
          <a:p>
            <a:pPr marL="0" lvl="0" indent="0" algn="l" rtl="0">
              <a:lnSpc>
                <a:spcPct val="115000"/>
              </a:lnSpc>
              <a:spcBef>
                <a:spcPts val="0"/>
              </a:spcBef>
              <a:spcAft>
                <a:spcPts val="0"/>
              </a:spcAft>
              <a:buSzPct val="30067"/>
              <a:buNone/>
            </a:pPr>
            <a:endParaRPr lang="en-US" sz="6385" b="1" dirty="0"/>
          </a:p>
          <a:p>
            <a:pPr marL="0" lvl="0" indent="0" algn="l" rtl="0">
              <a:lnSpc>
                <a:spcPct val="115000"/>
              </a:lnSpc>
              <a:spcBef>
                <a:spcPts val="0"/>
              </a:spcBef>
              <a:spcAft>
                <a:spcPts val="0"/>
              </a:spcAft>
              <a:buSzPct val="30067"/>
              <a:buNone/>
            </a:pPr>
            <a:endParaRPr sz="6385" b="1" dirty="0"/>
          </a:p>
          <a:p>
            <a:pPr marL="391850" lvl="0" indent="0" algn="l" rtl="0">
              <a:lnSpc>
                <a:spcPct val="115000"/>
              </a:lnSpc>
              <a:spcBef>
                <a:spcPts val="0"/>
              </a:spcBef>
              <a:spcAft>
                <a:spcPts val="0"/>
              </a:spcAft>
              <a:buSzPct val="31327"/>
              <a:buNone/>
            </a:pPr>
            <a:endParaRPr sz="6128" dirty="0"/>
          </a:p>
          <a:p>
            <a:pPr marL="0" lvl="0" indent="0" algn="l" rtl="0">
              <a:lnSpc>
                <a:spcPct val="115000"/>
              </a:lnSpc>
              <a:spcBef>
                <a:spcPts val="0"/>
              </a:spcBef>
              <a:spcAft>
                <a:spcPts val="0"/>
              </a:spcAft>
              <a:buSzPct val="30067"/>
              <a:buNone/>
            </a:pPr>
            <a:r>
              <a:rPr lang="en-US" sz="6385" b="1" dirty="0"/>
              <a:t>RESEARCH QUESTION:</a:t>
            </a:r>
          </a:p>
          <a:p>
            <a:pPr marL="0" lvl="0" indent="0" algn="l" rtl="0">
              <a:lnSpc>
                <a:spcPct val="115000"/>
              </a:lnSpc>
              <a:spcBef>
                <a:spcPts val="0"/>
              </a:spcBef>
              <a:spcAft>
                <a:spcPts val="0"/>
              </a:spcAft>
              <a:buSzPct val="30067"/>
              <a:buNone/>
            </a:pPr>
            <a:endParaRPr lang="en-US" sz="6385" b="1" dirty="0"/>
          </a:p>
          <a:p>
            <a:pPr marL="0" lvl="0" indent="0" algn="l" rtl="0">
              <a:lnSpc>
                <a:spcPct val="115000"/>
              </a:lnSpc>
              <a:spcBef>
                <a:spcPts val="0"/>
              </a:spcBef>
              <a:spcAft>
                <a:spcPts val="0"/>
              </a:spcAft>
              <a:buSzPct val="30067"/>
              <a:buNone/>
            </a:pPr>
            <a:endParaRPr lang="en-US" sz="6385" b="1" dirty="0"/>
          </a:p>
          <a:p>
            <a:pPr marL="0" lvl="0" indent="0" algn="l" rtl="0">
              <a:lnSpc>
                <a:spcPct val="115000"/>
              </a:lnSpc>
              <a:spcBef>
                <a:spcPts val="0"/>
              </a:spcBef>
              <a:spcAft>
                <a:spcPts val="0"/>
              </a:spcAft>
              <a:buSzPct val="30067"/>
              <a:buNone/>
            </a:pPr>
            <a:endParaRPr sz="6385" b="1" dirty="0"/>
          </a:p>
          <a:p>
            <a:pPr marL="0" lvl="0" indent="0" algn="l" rtl="0">
              <a:lnSpc>
                <a:spcPct val="115000"/>
              </a:lnSpc>
              <a:spcBef>
                <a:spcPts val="0"/>
              </a:spcBef>
              <a:spcAft>
                <a:spcPts val="0"/>
              </a:spcAft>
              <a:buSzPct val="30977"/>
              <a:buNone/>
            </a:pPr>
            <a:r>
              <a:rPr lang="en-US" sz="6198" dirty="0"/>
              <a:t> </a:t>
            </a:r>
            <a:endParaRPr sz="6198" dirty="0"/>
          </a:p>
          <a:p>
            <a:pPr marL="0" lvl="0" indent="0" algn="l" rtl="0">
              <a:lnSpc>
                <a:spcPct val="115000"/>
              </a:lnSpc>
              <a:spcBef>
                <a:spcPts val="0"/>
              </a:spcBef>
              <a:spcAft>
                <a:spcPts val="0"/>
              </a:spcAft>
              <a:buSzPct val="31773"/>
              <a:buNone/>
            </a:pPr>
            <a:endParaRPr sz="6043" dirty="0"/>
          </a:p>
          <a:p>
            <a:pPr marL="0" lvl="0" indent="0" algn="l" rtl="0">
              <a:lnSpc>
                <a:spcPct val="115000"/>
              </a:lnSpc>
              <a:spcBef>
                <a:spcPts val="0"/>
              </a:spcBef>
              <a:spcAft>
                <a:spcPts val="0"/>
              </a:spcAft>
              <a:buSzPct val="30067"/>
              <a:buNone/>
            </a:pPr>
            <a:endParaRPr lang="en-US" sz="6385" b="1" dirty="0"/>
          </a:p>
          <a:p>
            <a:pPr marL="0" lvl="0" indent="0" algn="l" rtl="0">
              <a:lnSpc>
                <a:spcPct val="115000"/>
              </a:lnSpc>
              <a:spcBef>
                <a:spcPts val="0"/>
              </a:spcBef>
              <a:spcAft>
                <a:spcPts val="0"/>
              </a:spcAft>
              <a:buSzPct val="30067"/>
              <a:buNone/>
            </a:pPr>
            <a:endParaRPr lang="en-US" sz="6385" b="1" dirty="0"/>
          </a:p>
          <a:p>
            <a:pPr marL="0" lvl="0" indent="0" algn="l" rtl="0">
              <a:lnSpc>
                <a:spcPct val="115000"/>
              </a:lnSpc>
              <a:spcBef>
                <a:spcPts val="0"/>
              </a:spcBef>
              <a:spcAft>
                <a:spcPts val="0"/>
              </a:spcAft>
              <a:buSzPct val="30067"/>
              <a:buNone/>
            </a:pPr>
            <a:r>
              <a:rPr lang="en-US" sz="6385" b="1" dirty="0"/>
              <a:t>DATA COLLECTION &amp; METHODS:</a:t>
            </a:r>
          </a:p>
          <a:p>
            <a:pPr marL="0" lvl="0" indent="0" algn="l" rtl="0">
              <a:lnSpc>
                <a:spcPct val="115000"/>
              </a:lnSpc>
              <a:spcBef>
                <a:spcPts val="0"/>
              </a:spcBef>
              <a:spcAft>
                <a:spcPts val="0"/>
              </a:spcAft>
              <a:buSzPct val="30067"/>
              <a:buNone/>
            </a:pPr>
            <a:endParaRPr sz="4885" dirty="0"/>
          </a:p>
          <a:p>
            <a:pPr marL="1984" lvl="0" indent="0" algn="l" rtl="0">
              <a:lnSpc>
                <a:spcPct val="115000"/>
              </a:lnSpc>
              <a:spcBef>
                <a:spcPts val="0"/>
              </a:spcBef>
              <a:spcAft>
                <a:spcPts val="0"/>
              </a:spcAft>
              <a:buSzPct val="100000"/>
              <a:buNone/>
            </a:pPr>
            <a:endParaRPr sz="4885" dirty="0"/>
          </a:p>
          <a:p>
            <a:pPr marL="0" lvl="0" indent="0" algn="l" rtl="0">
              <a:lnSpc>
                <a:spcPct val="115000"/>
              </a:lnSpc>
              <a:spcBef>
                <a:spcPts val="0"/>
              </a:spcBef>
              <a:spcAft>
                <a:spcPts val="0"/>
              </a:spcAft>
              <a:buSzPct val="32619"/>
              <a:buNone/>
            </a:pPr>
            <a:endParaRPr sz="5886" dirty="0"/>
          </a:p>
          <a:p>
            <a:pPr marL="0" lvl="0" indent="0" algn="l" rtl="0">
              <a:lnSpc>
                <a:spcPct val="115000"/>
              </a:lnSpc>
              <a:spcBef>
                <a:spcPts val="0"/>
              </a:spcBef>
              <a:spcAft>
                <a:spcPts val="0"/>
              </a:spcAft>
              <a:buSzPct val="30067"/>
              <a:buNone/>
            </a:pPr>
            <a:r>
              <a:rPr lang="en-US" sz="6385" b="1" dirty="0"/>
              <a:t> </a:t>
            </a:r>
            <a:endParaRPr sz="6198" dirty="0"/>
          </a:p>
        </p:txBody>
      </p:sp>
      <p:sp>
        <p:nvSpPr>
          <p:cNvPr id="109" name="Google Shape;109;g2e7e8142f5c_6_50"/>
          <p:cNvSpPr txBox="1"/>
          <p:nvPr/>
        </p:nvSpPr>
        <p:spPr>
          <a:xfrm>
            <a:off x="69216" y="3563375"/>
            <a:ext cx="43891200" cy="1846500"/>
          </a:xfrm>
          <a:prstGeom prst="rect">
            <a:avLst/>
          </a:prstGeom>
          <a:solidFill>
            <a:srgbClr val="C9DAF8"/>
          </a:solidFill>
          <a:ln>
            <a:noFill/>
          </a:ln>
        </p:spPr>
        <p:txBody>
          <a:bodyPr spcFirstLastPara="1" wrap="square" lIns="78350" tIns="78350" rIns="78350" bIns="78350" anchor="t" anchorCtr="0">
            <a:noAutofit/>
          </a:bodyPr>
          <a:lstStyle/>
          <a:p>
            <a:pPr marL="0" marR="0" lvl="0" indent="0" algn="ctr" rtl="0">
              <a:lnSpc>
                <a:spcPct val="100000"/>
              </a:lnSpc>
              <a:spcBef>
                <a:spcPts val="0"/>
              </a:spcBef>
              <a:spcAft>
                <a:spcPts val="0"/>
              </a:spcAft>
              <a:buNone/>
            </a:pPr>
            <a:r>
              <a:rPr lang="en-US" sz="4000" b="1" i="0" u="none" strike="noStrike" cap="none" dirty="0">
                <a:solidFill>
                  <a:srgbClr val="000000"/>
                </a:solidFill>
                <a:latin typeface="Arial"/>
                <a:ea typeface="Arial"/>
                <a:cs typeface="Arial"/>
                <a:sym typeface="Arial"/>
              </a:rPr>
              <a:t>ENTER AUTHOR NAMES &amp; AFFILIATIONS</a:t>
            </a:r>
            <a:endParaRPr sz="3428" b="1" i="0" u="none" strike="noStrike" cap="none" dirty="0">
              <a:solidFill>
                <a:srgbClr val="000000"/>
              </a:solidFill>
              <a:latin typeface="Arial"/>
              <a:ea typeface="Arial"/>
              <a:cs typeface="Arial"/>
              <a:sym typeface="Arial"/>
            </a:endParaRPr>
          </a:p>
          <a:p>
            <a:pPr marL="0" marR="0" lvl="0" indent="0" algn="l" rtl="0">
              <a:lnSpc>
                <a:spcPct val="100000"/>
              </a:lnSpc>
              <a:spcBef>
                <a:spcPts val="0"/>
              </a:spcBef>
              <a:spcAft>
                <a:spcPts val="0"/>
              </a:spcAft>
              <a:buNone/>
            </a:pPr>
            <a:endParaRPr sz="3428" b="1" i="0" u="none" strike="noStrike" cap="none" dirty="0">
              <a:solidFill>
                <a:srgbClr val="000000"/>
              </a:solidFill>
              <a:latin typeface="Arial"/>
              <a:ea typeface="Arial"/>
              <a:cs typeface="Arial"/>
              <a:sym typeface="Arial"/>
            </a:endParaRPr>
          </a:p>
          <a:p>
            <a:pPr marL="0" marR="0" lvl="0" indent="0" algn="l" rtl="0">
              <a:lnSpc>
                <a:spcPct val="100000"/>
              </a:lnSpc>
              <a:spcBef>
                <a:spcPts val="0"/>
              </a:spcBef>
              <a:spcAft>
                <a:spcPts val="0"/>
              </a:spcAft>
              <a:buNone/>
            </a:pPr>
            <a:endParaRPr sz="3428" b="0" i="0" u="none" strike="noStrike" cap="none" dirty="0">
              <a:solidFill>
                <a:srgbClr val="000000"/>
              </a:solidFill>
              <a:latin typeface="Arial"/>
              <a:ea typeface="Arial"/>
              <a:cs typeface="Arial"/>
              <a:sym typeface="Arial"/>
            </a:endParaRPr>
          </a:p>
          <a:p>
            <a:pPr marL="0" marR="0" lvl="0" indent="0" algn="l" rtl="0">
              <a:lnSpc>
                <a:spcPct val="100000"/>
              </a:lnSpc>
              <a:spcBef>
                <a:spcPts val="0"/>
              </a:spcBef>
              <a:spcAft>
                <a:spcPts val="0"/>
              </a:spcAft>
              <a:buNone/>
            </a:pPr>
            <a:endParaRPr sz="3428" b="1" i="0" u="none" strike="noStrike" cap="none" dirty="0">
              <a:solidFill>
                <a:srgbClr val="000000"/>
              </a:solidFill>
              <a:latin typeface="Arial"/>
              <a:ea typeface="Arial"/>
              <a:cs typeface="Arial"/>
              <a:sym typeface="Arial"/>
            </a:endParaRPr>
          </a:p>
          <a:p>
            <a:pPr marL="0" marR="0" lvl="0" indent="0" algn="l" rtl="0">
              <a:lnSpc>
                <a:spcPct val="100000"/>
              </a:lnSpc>
              <a:spcBef>
                <a:spcPts val="0"/>
              </a:spcBef>
              <a:spcAft>
                <a:spcPts val="0"/>
              </a:spcAft>
              <a:buNone/>
            </a:pPr>
            <a:endParaRPr sz="3428" b="0" i="0" u="none" strike="noStrike" cap="none" dirty="0">
              <a:solidFill>
                <a:srgbClr val="000000"/>
              </a:solidFill>
              <a:latin typeface="Arial"/>
              <a:ea typeface="Arial"/>
              <a:cs typeface="Arial"/>
              <a:sym typeface="Arial"/>
            </a:endParaRPr>
          </a:p>
        </p:txBody>
      </p:sp>
      <p:pic>
        <p:nvPicPr>
          <p:cNvPr id="113" name="Google Shape;113;g2e7e8142f5c_6_50" descr="https://lh3.googleusercontent.com/WuPcOxpOkKsjVWvX857LXV2n-XhGn60N29EveTmjGJSnpaL2kfrf0WgEj8D_6Ivds_kc0mIKDe-BEI9PJDdTL1-NK6LzPhXCySdZ-FgTOekj-m1aFGNH0kwDOfWmg5pXcP36X31z1NMVFTOEOA"/>
          <p:cNvPicPr preferRelativeResize="0"/>
          <p:nvPr/>
        </p:nvPicPr>
        <p:blipFill rotWithShape="1">
          <a:blip r:embed="rId3">
            <a:alphaModFix/>
          </a:blip>
          <a:srcRect/>
          <a:stretch/>
        </p:blipFill>
        <p:spPr>
          <a:xfrm>
            <a:off x="38144035" y="23899"/>
            <a:ext cx="5835111" cy="3539477"/>
          </a:xfrm>
          <a:prstGeom prst="rect">
            <a:avLst/>
          </a:prstGeom>
          <a:noFill/>
          <a:ln>
            <a:noFill/>
          </a:ln>
        </p:spPr>
      </p:pic>
      <p:sp>
        <p:nvSpPr>
          <p:cNvPr id="6" name="TextBox 5">
            <a:extLst>
              <a:ext uri="{FF2B5EF4-FFF2-40B4-BE49-F238E27FC236}">
                <a16:creationId xmlns:a16="http://schemas.microsoft.com/office/drawing/2014/main" id="{E332FE19-66C2-2AD0-C4BE-91A64AC03572}"/>
              </a:ext>
            </a:extLst>
          </p:cNvPr>
          <p:cNvSpPr txBox="1"/>
          <p:nvPr/>
        </p:nvSpPr>
        <p:spPr>
          <a:xfrm flipH="1">
            <a:off x="14859000" y="6093824"/>
            <a:ext cx="12540343" cy="1107996"/>
          </a:xfrm>
          <a:prstGeom prst="rect">
            <a:avLst/>
          </a:prstGeom>
          <a:noFill/>
        </p:spPr>
        <p:txBody>
          <a:bodyPr wrap="square" rtlCol="0">
            <a:spAutoFit/>
          </a:bodyPr>
          <a:lstStyle/>
          <a:p>
            <a:r>
              <a:rPr lang="en-US" sz="6390" b="1" dirty="0"/>
              <a:t>RESULTS:</a:t>
            </a:r>
          </a:p>
        </p:txBody>
      </p:sp>
      <p:sp>
        <p:nvSpPr>
          <p:cNvPr id="7" name="TextBox 6">
            <a:extLst>
              <a:ext uri="{FF2B5EF4-FFF2-40B4-BE49-F238E27FC236}">
                <a16:creationId xmlns:a16="http://schemas.microsoft.com/office/drawing/2014/main" id="{A3050427-7732-7CA0-3249-AA677C1E32D6}"/>
              </a:ext>
            </a:extLst>
          </p:cNvPr>
          <p:cNvSpPr txBox="1"/>
          <p:nvPr/>
        </p:nvSpPr>
        <p:spPr>
          <a:xfrm flipH="1">
            <a:off x="14021058" y="21615292"/>
            <a:ext cx="17602201" cy="1075679"/>
          </a:xfrm>
          <a:prstGeom prst="rect">
            <a:avLst/>
          </a:prstGeom>
          <a:noFill/>
        </p:spPr>
        <p:txBody>
          <a:bodyPr wrap="square" rtlCol="0">
            <a:spAutoFit/>
          </a:bodyPr>
          <a:lstStyle/>
          <a:p>
            <a:r>
              <a:rPr lang="en-US" sz="6390" b="1" dirty="0"/>
              <a:t>CONCLUSIONS:</a:t>
            </a:r>
          </a:p>
        </p:txBody>
      </p:sp>
      <p:sp>
        <p:nvSpPr>
          <p:cNvPr id="8" name="TextBox 7">
            <a:extLst>
              <a:ext uri="{FF2B5EF4-FFF2-40B4-BE49-F238E27FC236}">
                <a16:creationId xmlns:a16="http://schemas.microsoft.com/office/drawing/2014/main" id="{E0BCC582-318E-272D-EA47-6F1EFCB7894E}"/>
              </a:ext>
            </a:extLst>
          </p:cNvPr>
          <p:cNvSpPr txBox="1"/>
          <p:nvPr/>
        </p:nvSpPr>
        <p:spPr>
          <a:xfrm flipH="1">
            <a:off x="30447602" y="21615291"/>
            <a:ext cx="17602201" cy="1075679"/>
          </a:xfrm>
          <a:prstGeom prst="rect">
            <a:avLst/>
          </a:prstGeom>
          <a:noFill/>
        </p:spPr>
        <p:txBody>
          <a:bodyPr wrap="square" rtlCol="0">
            <a:spAutoFit/>
          </a:bodyPr>
          <a:lstStyle/>
          <a:p>
            <a:r>
              <a:rPr lang="en-US" sz="6390" b="1" dirty="0"/>
              <a:t>IMPLICATIONS:</a:t>
            </a:r>
          </a:p>
        </p:txBody>
      </p:sp>
    </p:spTree>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TICULATE_PROJECT_OPEN" val="0"/>
  <p:tag name="ARTICULATE_SLIDE_COUNT" val="2"/>
</p:tagLst>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37f4b8a2-ad4f-41b5-9a91-284d2cc38f56}" enabled="1" method="Standard" siteId="{70de1992-07c6-480f-a318-a1afcba03983}" contentBits="0" removed="0"/>
</clbl:labelList>
</file>

<file path=docProps/app.xml><?xml version="1.0" encoding="utf-8"?>
<Properties xmlns="http://schemas.openxmlformats.org/officeDocument/2006/extended-properties" xmlns:vt="http://schemas.openxmlformats.org/officeDocument/2006/docPropsVTypes">
  <TotalTime>15</TotalTime>
  <Words>257</Words>
  <Application>Microsoft Office PowerPoint</Application>
  <PresentationFormat>Custom</PresentationFormat>
  <Paragraphs>35</Paragraphs>
  <Slides>2</Slides>
  <Notes>2</Notes>
  <HiddenSlides>0</HiddenSlides>
  <MMClips>0</MMClips>
  <ScaleCrop>false</ScaleCrop>
  <HeadingPairs>
    <vt:vector size="6" baseType="variant">
      <vt:variant>
        <vt:lpstr>Fonts Used</vt:lpstr>
      </vt:variant>
      <vt:variant>
        <vt:i4>2</vt:i4>
      </vt:variant>
      <vt:variant>
        <vt:lpstr>Theme</vt:lpstr>
      </vt:variant>
      <vt:variant>
        <vt:i4>2</vt:i4>
      </vt:variant>
      <vt:variant>
        <vt:lpstr>Slide Titles</vt:lpstr>
      </vt:variant>
      <vt:variant>
        <vt:i4>2</vt:i4>
      </vt:variant>
    </vt:vector>
  </HeadingPairs>
  <TitlesOfParts>
    <vt:vector size="6" baseType="lpstr">
      <vt:lpstr>Arial</vt:lpstr>
      <vt:lpstr>Calibri</vt:lpstr>
      <vt:lpstr>Simple Light</vt:lpstr>
      <vt:lpstr>Simple Light</vt:lpstr>
      <vt:lpstr>PowerPoint Presentation</vt:lpstr>
      <vt:lpstr> ENTER POSTER TITLE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Kober, Ryan</dc:creator>
  <cp:lastModifiedBy>paul warhurst</cp:lastModifiedBy>
  <cp:revision>4</cp:revision>
  <dcterms:modified xsi:type="dcterms:W3CDTF">2025-04-28T22:09:22Z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rticulateGUID">
    <vt:lpwstr>348F6B51-6F89-422F-B48A-8F96626B71AD</vt:lpwstr>
  </property>
  <property fmtid="{D5CDD505-2E9C-101B-9397-08002B2CF9AE}" pid="3" name="ArticulatePath">
    <vt:lpwstr>2025_Annual_Meeting_Poster_Template</vt:lpwstr>
  </property>
</Properties>
</file>